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2"/>
  </p:notesMasterIdLst>
  <p:sldIdLst>
    <p:sldId id="423" r:id="rId2"/>
    <p:sldId id="419" r:id="rId3"/>
    <p:sldId id="420" r:id="rId4"/>
    <p:sldId id="421" r:id="rId5"/>
    <p:sldId id="422" r:id="rId6"/>
    <p:sldId id="410" r:id="rId7"/>
    <p:sldId id="261" r:id="rId8"/>
    <p:sldId id="264" r:id="rId9"/>
    <p:sldId id="411" r:id="rId10"/>
    <p:sldId id="412" r:id="rId11"/>
    <p:sldId id="413" r:id="rId12"/>
    <p:sldId id="400" r:id="rId13"/>
    <p:sldId id="401" r:id="rId14"/>
    <p:sldId id="402" r:id="rId15"/>
    <p:sldId id="414" r:id="rId16"/>
    <p:sldId id="262" r:id="rId17"/>
    <p:sldId id="406" r:id="rId18"/>
    <p:sldId id="407" r:id="rId19"/>
    <p:sldId id="403" r:id="rId20"/>
    <p:sldId id="415" r:id="rId21"/>
    <p:sldId id="306" r:id="rId22"/>
    <p:sldId id="386" r:id="rId23"/>
    <p:sldId id="359" r:id="rId24"/>
    <p:sldId id="358" r:id="rId25"/>
    <p:sldId id="387" r:id="rId26"/>
    <p:sldId id="388" r:id="rId27"/>
    <p:sldId id="389" r:id="rId28"/>
    <p:sldId id="390" r:id="rId29"/>
    <p:sldId id="391" r:id="rId30"/>
    <p:sldId id="392" r:id="rId31"/>
    <p:sldId id="418" r:id="rId32"/>
    <p:sldId id="273" r:id="rId33"/>
    <p:sldId id="409" r:id="rId34"/>
    <p:sldId id="416" r:id="rId35"/>
    <p:sldId id="417" r:id="rId36"/>
    <p:sldId id="395" r:id="rId37"/>
    <p:sldId id="396" r:id="rId38"/>
    <p:sldId id="397" r:id="rId39"/>
    <p:sldId id="398" r:id="rId40"/>
    <p:sldId id="40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前言" id="{4341D118-1ED3-4993-A773-BFC2FD9ECED5}">
          <p14:sldIdLst>
            <p14:sldId id="423"/>
          </p14:sldIdLst>
        </p14:section>
        <p14:section name="开头" id="{92E5C850-3EAB-4782-9DBF-5316413034CA}">
          <p14:sldIdLst>
            <p14:sldId id="419"/>
            <p14:sldId id="420"/>
            <p14:sldId id="421"/>
            <p14:sldId id="422"/>
          </p14:sldIdLst>
        </p14:section>
        <p14:section name="标题" id="{FDE58447-E300-4D64-A670-2ACD9F6A58D2}">
          <p14:sldIdLst>
            <p14:sldId id="410"/>
          </p14:sldIdLst>
        </p14:section>
        <p14:section name="空白页" id="{2E4FF310-E204-4D09-8B0A-D4D1926B84AE}">
          <p14:sldIdLst>
            <p14:sldId id="261"/>
            <p14:sldId id="264"/>
          </p14:sldIdLst>
        </p14:section>
        <p14:section name="标头" id="{2EAC6F3C-D845-449B-8B2B-21A657A30CFB}">
          <p14:sldIdLst>
            <p14:sldId id="411"/>
            <p14:sldId id="412"/>
            <p14:sldId id="413"/>
          </p14:sldIdLst>
        </p14:section>
        <p14:section name="校徽在左" id="{6E14769A-CA2F-4FBC-A55E-180311367932}">
          <p14:sldIdLst>
            <p14:sldId id="400"/>
          </p14:sldIdLst>
        </p14:section>
        <p14:section name="校徽在右" id="{12AD91C5-D80F-4C9F-BCC7-CF3C2AA4B9DC}">
          <p14:sldIdLst>
            <p14:sldId id="401"/>
          </p14:sldIdLst>
        </p14:section>
        <p14:section name="目录" id="{9542B597-9880-4798-B768-CF12536DC0EE}">
          <p14:sldIdLst>
            <p14:sldId id="402"/>
          </p14:sldIdLst>
        </p14:section>
        <p14:section name="部分" id="{F6952548-2E60-4607-AED9-FE22BBCF1804}">
          <p14:sldIdLst>
            <p14:sldId id="414"/>
          </p14:sldIdLst>
        </p14:section>
        <p14:section name="罗列" id="{7DE592FE-CBE0-4317-80C9-CEE6F5082DDF}">
          <p14:sldIdLst>
            <p14:sldId id="262"/>
          </p14:sldIdLst>
        </p14:section>
        <p14:section name="多图文" id="{9B4FB17E-546B-4316-9686-851C00BC3BEA}">
          <p14:sldIdLst>
            <p14:sldId id="406"/>
          </p14:sldIdLst>
        </p14:section>
        <p14:section name="对比" id="{4B6CFC67-1F9E-43F0-B6EC-452037DEFFF0}">
          <p14:sldIdLst>
            <p14:sldId id="407"/>
          </p14:sldIdLst>
        </p14:section>
        <p14:section name="精义" id="{E21343E6-B878-40C0-9BCA-20EC36487ADB}">
          <p14:sldIdLst>
            <p14:sldId id="403"/>
          </p14:sldIdLst>
        </p14:section>
        <p14:section name="卡片" id="{0FE3D108-64D5-409B-AEE4-668253017413}">
          <p14:sldIdLst>
            <p14:sldId id="415"/>
          </p14:sldIdLst>
        </p14:section>
        <p14:section name="同心" id="{FE8AFEB5-DDA2-4160-8DE7-B15EF72FD793}">
          <p14:sldIdLst>
            <p14:sldId id="306"/>
          </p14:sldIdLst>
        </p14:section>
        <p14:section name="连贯" id="{41726BEA-0B63-4F69-B4F0-3C7A6EEB7B82}">
          <p14:sldIdLst>
            <p14:sldId id="386"/>
          </p14:sldIdLst>
        </p14:section>
        <p14:section name="循环/相辅相成" id="{9B9CB32E-E190-4425-908D-CFF9E43CC905}">
          <p14:sldIdLst>
            <p14:sldId id="359"/>
          </p14:sldIdLst>
        </p14:section>
        <p14:section name="递进" id="{686115E4-2BC7-488E-AE29-D8F7D8596AE0}">
          <p14:sldIdLst>
            <p14:sldId id="358"/>
          </p14:sldIdLst>
        </p14:section>
        <p14:section name="层级" id="{6D2F9213-57AF-4046-A7D9-F55089F59CF4}">
          <p14:sldIdLst>
            <p14:sldId id="387"/>
          </p14:sldIdLst>
        </p14:section>
        <p14:section name="对话" id="{5E6FA6EB-9EDD-4BFE-B44F-52C70ECD7DA5}">
          <p14:sldIdLst>
            <p14:sldId id="388"/>
            <p14:sldId id="389"/>
          </p14:sldIdLst>
        </p14:section>
        <p14:section name="图文并茂" id="{4BD44140-6504-412F-8E75-6C2579A13C2E}">
          <p14:sldIdLst>
            <p14:sldId id="390"/>
          </p14:sldIdLst>
        </p14:section>
        <p14:section name="视频展示" id="{9297B43C-C0F0-4189-A020-F3F73E9651F3}">
          <p14:sldIdLst>
            <p14:sldId id="391"/>
          </p14:sldIdLst>
        </p14:section>
        <p14:section name="解说" id="{EE0765D9-8C7C-40A4-8320-A07F0A726208}">
          <p14:sldIdLst>
            <p14:sldId id="392"/>
          </p14:sldIdLst>
        </p14:section>
        <p14:section name="时间轴" id="{613214ED-F23E-439E-9785-410868E1E0E5}">
          <p14:sldIdLst>
            <p14:sldId id="418"/>
            <p14:sldId id="273"/>
            <p14:sldId id="409"/>
          </p14:sldIdLst>
        </p14:section>
        <p14:section name="人物介绍" id="{B8A0554A-F84F-4EFF-A60B-3DE9D534E5A4}">
          <p14:sldIdLst>
            <p14:sldId id="416"/>
            <p14:sldId id="417"/>
            <p14:sldId id="395"/>
          </p14:sldIdLst>
        </p14:section>
        <p14:section name="图表" id="{A0A88BF4-F868-4E39-8CAD-C177EB62A490}">
          <p14:sldIdLst>
            <p14:sldId id="396"/>
          </p14:sldIdLst>
        </p14:section>
        <p14:section name="人物介绍轮播" id="{3BDFAC5D-9915-4352-8F57-0811961B7123}">
          <p14:sldIdLst>
            <p14:sldId id="397"/>
          </p14:sldIdLst>
        </p14:section>
        <p14:section name="网页展示" id="{A0157E62-B0EE-4665-84BE-57AD335BF6FC}">
          <p14:sldIdLst>
            <p14:sldId id="398"/>
          </p14:sldIdLst>
        </p14:section>
        <p14:section name="感谢" id="{83D643DE-D153-4AD0-BAE6-5314FF62269C}">
          <p14:sldIdLst>
            <p14:sldId id="408"/>
          </p14:sldIdLst>
        </p14:section>
        <p14:section name="???" id="{01CFD86A-44D3-44C9-998E-E4A3A85C9B23}">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 tbitb" initials="ht" lastIdx="1" clrIdx="0">
    <p:extLst>
      <p:ext uri="{19B8F6BF-5375-455C-9EA6-DF929625EA0E}">
        <p15:presenceInfo xmlns:p15="http://schemas.microsoft.com/office/powerpoint/2012/main" userId="0e97cee6d38d47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F307C"/>
    <a:srgbClr val="184897"/>
    <a:srgbClr val="0B72B3"/>
    <a:srgbClr val="598EC5"/>
    <a:srgbClr val="95B0D7"/>
    <a:srgbClr val="1D0C7E"/>
    <a:srgbClr val="000000"/>
    <a:srgbClr val="2D13C7"/>
    <a:srgbClr val="B7A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93170" autoAdjust="0"/>
  </p:normalViewPr>
  <p:slideViewPr>
    <p:cSldViewPr snapToGrid="0" showGuides="1">
      <p:cViewPr varScale="1">
        <p:scale>
          <a:sx n="94" d="100"/>
          <a:sy n="94" d="100"/>
        </p:scale>
        <p:origin x="84" y="452"/>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79" d="100"/>
          <a:sy n="79" d="100"/>
        </p:scale>
        <p:origin x="237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529-4CF5-92DB-D398F5AAD2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529-4CF5-92DB-D398F5AAD2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529-4CF5-92DB-D398F5AAD2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529-4CF5-92DB-D398F5AAD27B}"/>
              </c:ext>
            </c:extLst>
          </c:dPt>
          <c:cat>
            <c:numRef>
              <c:f>Sheet1!$A$2:$A$5</c:f>
              <c:numCache>
                <c:formatCode>General</c:formatCode>
                <c:ptCount val="4"/>
              </c:numCache>
            </c:num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2529-4CF5-92DB-D398F5AAD27B}"/>
            </c:ext>
          </c:extLst>
        </c:ser>
        <c:dLbls>
          <c:showLegendKey val="0"/>
          <c:showVal val="0"/>
          <c:showCatName val="0"/>
          <c:showSerName val="0"/>
          <c:showPercent val="0"/>
          <c:showBubbleSize val="0"/>
          <c:showLeaderLines val="1"/>
        </c:dLbls>
        <c:firstSliceAng val="9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ED0-4A86-8EF4-0F5E429D21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ED0-4A86-8EF4-0F5E429D217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ED0-4A86-8EF4-0F5E429D217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ED0-4A86-8EF4-0F5E429D2179}"/>
              </c:ext>
            </c:extLst>
          </c:dPt>
          <c:cat>
            <c:numRef>
              <c:f>Sheet1!$A$2:$A$5</c:f>
              <c:numCache>
                <c:formatCode>General</c:formatCode>
                <c:ptCount val="4"/>
              </c:numCache>
            </c:numRef>
          </c:cat>
          <c:val>
            <c:numRef>
              <c:f>Sheet1!$B$2:$B$5</c:f>
              <c:numCache>
                <c:formatCode>General</c:formatCode>
                <c:ptCount val="4"/>
                <c:pt idx="0">
                  <c:v>75</c:v>
                </c:pt>
                <c:pt idx="1">
                  <c:v>25</c:v>
                </c:pt>
              </c:numCache>
            </c:numRef>
          </c:val>
          <c:extLst>
            <c:ext xmlns:c16="http://schemas.microsoft.com/office/drawing/2014/chart" uri="{C3380CC4-5D6E-409C-BE32-E72D297353CC}">
              <c16:uniqueId val="{00000000-090E-4BA2-A095-F5B95FEDF72D}"/>
            </c:ext>
          </c:extLst>
        </c:ser>
        <c:dLbls>
          <c:showLegendKey val="0"/>
          <c:showVal val="0"/>
          <c:showCatName val="0"/>
          <c:showSerName val="0"/>
          <c:showPercent val="0"/>
          <c:showBubbleSize val="0"/>
          <c:showLeaderLines val="1"/>
        </c:dLbls>
        <c:firstSliceAng val="9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9279-C2D5-486E-975E-4A11EF00BF65}" type="datetimeFigureOut">
              <a:rPr lang="zh-CN" altLang="en-US" smtClean="0"/>
              <a:t>2024/9/22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30A024-CD9C-4B96-A713-55690DFD9DE8}" type="slidenum">
              <a:rPr lang="zh-CN" altLang="en-US" smtClean="0"/>
              <a:t>‹#›</a:t>
            </a:fld>
            <a:endParaRPr lang="zh-CN" altLang="en-US"/>
          </a:p>
        </p:txBody>
      </p:sp>
    </p:spTree>
    <p:extLst>
      <p:ext uri="{BB962C8B-B14F-4D97-AF65-F5344CB8AC3E}">
        <p14:creationId xmlns:p14="http://schemas.microsoft.com/office/powerpoint/2010/main" val="351539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30A024-CD9C-4B96-A713-55690DFD9DE8}" type="slidenum">
              <a:rPr lang="zh-CN" altLang="en-US" smtClean="0"/>
              <a:t>2</a:t>
            </a:fld>
            <a:endParaRPr lang="zh-CN" altLang="en-US"/>
          </a:p>
        </p:txBody>
      </p:sp>
    </p:spTree>
    <p:extLst>
      <p:ext uri="{BB962C8B-B14F-4D97-AF65-F5344CB8AC3E}">
        <p14:creationId xmlns:p14="http://schemas.microsoft.com/office/powerpoint/2010/main" val="2646123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8431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8014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884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87179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93E190-BE1B-4E5C-A415-953B7DD554E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5709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93E190-BE1B-4E5C-A415-953B7DD554E9}" type="slidenum">
              <a:rPr lang="zh-CN" altLang="en-US" smtClean="0"/>
              <a:t>22</a:t>
            </a:fld>
            <a:endParaRPr lang="zh-CN" altLang="en-US"/>
          </a:p>
        </p:txBody>
      </p:sp>
    </p:spTree>
    <p:extLst>
      <p:ext uri="{BB962C8B-B14F-4D97-AF65-F5344CB8AC3E}">
        <p14:creationId xmlns:p14="http://schemas.microsoft.com/office/powerpoint/2010/main" val="2584961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93E190-BE1B-4E5C-A415-953B7DD554E9}" type="slidenum">
              <a:rPr lang="zh-CN" altLang="en-US" smtClean="0"/>
              <a:t>23</a:t>
            </a:fld>
            <a:endParaRPr lang="zh-CN" altLang="en-US"/>
          </a:p>
        </p:txBody>
      </p:sp>
    </p:spTree>
    <p:extLst>
      <p:ext uri="{BB962C8B-B14F-4D97-AF65-F5344CB8AC3E}">
        <p14:creationId xmlns:p14="http://schemas.microsoft.com/office/powerpoint/2010/main" val="545370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8627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1383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11567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30A024-CD9C-4B96-A713-55690DFD9DE8}" type="slidenum">
              <a:rPr lang="zh-CN" altLang="en-US" smtClean="0"/>
              <a:t>3</a:t>
            </a:fld>
            <a:endParaRPr lang="zh-CN" altLang="en-US"/>
          </a:p>
        </p:txBody>
      </p:sp>
    </p:spTree>
    <p:extLst>
      <p:ext uri="{BB962C8B-B14F-4D97-AF65-F5344CB8AC3E}">
        <p14:creationId xmlns:p14="http://schemas.microsoft.com/office/powerpoint/2010/main" val="133348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66225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4850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0165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2404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768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30A024-CD9C-4B96-A713-55690DFD9DE8}" type="slidenum">
              <a:rPr lang="zh-CN" altLang="en-US" smtClean="0"/>
              <a:t>4</a:t>
            </a:fld>
            <a:endParaRPr lang="zh-CN" altLang="en-US"/>
          </a:p>
        </p:txBody>
      </p:sp>
    </p:spTree>
    <p:extLst>
      <p:ext uri="{BB962C8B-B14F-4D97-AF65-F5344CB8AC3E}">
        <p14:creationId xmlns:p14="http://schemas.microsoft.com/office/powerpoint/2010/main" val="9724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030A024-CD9C-4B96-A713-55690DFD9DE8}" type="slidenum">
              <a:rPr lang="zh-CN" altLang="en-US" smtClean="0"/>
              <a:t>5</a:t>
            </a:fld>
            <a:endParaRPr lang="zh-CN" altLang="en-US"/>
          </a:p>
        </p:txBody>
      </p:sp>
    </p:spTree>
    <p:extLst>
      <p:ext uri="{BB962C8B-B14F-4D97-AF65-F5344CB8AC3E}">
        <p14:creationId xmlns:p14="http://schemas.microsoft.com/office/powerpoint/2010/main" val="202332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53034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4729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28292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15299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0A024-CD9C-4B96-A713-55690DFD9DE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304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554904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40354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3737886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5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3678543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69442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354368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303666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403782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301141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264036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E5E1FE1-44F8-4292-8939-F83B6C14157F}" type="datetimeFigureOut">
              <a:rPr lang="zh-CN" altLang="en-US" smtClean="0"/>
              <a:t>2024/9/22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53406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E1FE1-44F8-4292-8939-F83B6C14157F}" type="datetimeFigureOut">
              <a:rPr lang="zh-CN" altLang="en-US" smtClean="0"/>
              <a:t>2024/9/22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9AE77-BF31-4630-8D8D-A4EBA3E31A36}" type="slidenum">
              <a:rPr lang="zh-CN" altLang="en-US" smtClean="0"/>
              <a:t>‹#›</a:t>
            </a:fld>
            <a:endParaRPr lang="zh-CN" altLang="en-US"/>
          </a:p>
        </p:txBody>
      </p:sp>
    </p:spTree>
    <p:extLst>
      <p:ext uri="{BB962C8B-B14F-4D97-AF65-F5344CB8AC3E}">
        <p14:creationId xmlns:p14="http://schemas.microsoft.com/office/powerpoint/2010/main" val="1248977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C5F34-AF83-A5DF-E08D-3AAF0CA1CD4E}"/>
              </a:ext>
            </a:extLst>
          </p:cNvPr>
          <p:cNvSpPr>
            <a:spLocks noGrp="1"/>
          </p:cNvSpPr>
          <p:nvPr>
            <p:ph type="ctrTitle"/>
          </p:nvPr>
        </p:nvSpPr>
        <p:spPr>
          <a:xfrm>
            <a:off x="1524000" y="-1313598"/>
            <a:ext cx="9144000" cy="2387600"/>
          </a:xfrm>
        </p:spPr>
        <p:txBody>
          <a:bodyPr/>
          <a:lstStyle/>
          <a:p>
            <a:r>
              <a:rPr lang="zh-CN" altLang="en-US" dirty="0"/>
              <a:t>提示</a:t>
            </a:r>
          </a:p>
        </p:txBody>
      </p:sp>
      <p:sp>
        <p:nvSpPr>
          <p:cNvPr id="3" name="副标题 2">
            <a:extLst>
              <a:ext uri="{FF2B5EF4-FFF2-40B4-BE49-F238E27FC236}">
                <a16:creationId xmlns:a16="http://schemas.microsoft.com/office/drawing/2014/main" id="{91A15D7E-9FE1-F4A5-6806-A4FE518E39B5}"/>
              </a:ext>
            </a:extLst>
          </p:cNvPr>
          <p:cNvSpPr>
            <a:spLocks noGrp="1"/>
          </p:cNvSpPr>
          <p:nvPr>
            <p:ph type="subTitle" idx="1"/>
          </p:nvPr>
        </p:nvSpPr>
        <p:spPr>
          <a:xfrm>
            <a:off x="1524000" y="1126541"/>
            <a:ext cx="9144000" cy="5340096"/>
          </a:xfrm>
        </p:spPr>
        <p:txBody>
          <a:bodyPr>
            <a:normAutofit/>
          </a:bodyPr>
          <a:lstStyle/>
          <a:p>
            <a:pPr algn="l"/>
            <a:r>
              <a:rPr lang="zh-CN" altLang="en-US" sz="2000" dirty="0"/>
              <a:t>请使用</a:t>
            </a:r>
            <a:r>
              <a:rPr lang="en-US" altLang="zh-CN" sz="2000" dirty="0"/>
              <a:t>office2016</a:t>
            </a:r>
            <a:r>
              <a:rPr lang="zh-CN" altLang="en-US" sz="2000" dirty="0"/>
              <a:t>及以上版本演示，</a:t>
            </a:r>
            <a:r>
              <a:rPr lang="en-US" altLang="zh-CN" sz="2000" dirty="0"/>
              <a:t>office2019</a:t>
            </a:r>
            <a:r>
              <a:rPr lang="zh-CN" altLang="en-US" sz="2000" dirty="0"/>
              <a:t>及以上版本编辑。若使用</a:t>
            </a:r>
            <a:r>
              <a:rPr lang="en-US" altLang="zh-CN" sz="2000" dirty="0"/>
              <a:t>WPS</a:t>
            </a:r>
            <a:r>
              <a:rPr lang="zh-CN" altLang="en-US" sz="2000" dirty="0"/>
              <a:t>则请安装最新版，开头的帘式切换动画更换为纸飞机或者平滑</a:t>
            </a:r>
            <a:endParaRPr lang="en-US" altLang="zh-CN" sz="2000" dirty="0"/>
          </a:p>
          <a:p>
            <a:pPr algn="l"/>
            <a:r>
              <a:rPr lang="zh-CN" altLang="en-US" sz="2000" dirty="0"/>
              <a:t>请安装字体后使用，保存时记得嵌入字体，以免在别的电脑上演示时字体丢失。主题和字体配置文件应该被导入</a:t>
            </a:r>
            <a:endParaRPr lang="en-US" altLang="zh-CN" sz="2000" dirty="0"/>
          </a:p>
          <a:p>
            <a:pPr algn="l"/>
            <a:r>
              <a:rPr lang="zh-CN" altLang="en-US" sz="2000" dirty="0"/>
              <a:t>本</a:t>
            </a:r>
            <a:r>
              <a:rPr lang="en-US" altLang="zh-CN" sz="2000" dirty="0"/>
              <a:t>PPT</a:t>
            </a:r>
            <a:r>
              <a:rPr lang="zh-CN" altLang="en-US" sz="2000" dirty="0"/>
              <a:t>大量使用平滑切换，少量使用动画，绝大部分对象和效果都是</a:t>
            </a:r>
            <a:r>
              <a:rPr lang="en-US" altLang="zh-CN" sz="2000" dirty="0"/>
              <a:t>PPT</a:t>
            </a:r>
            <a:r>
              <a:rPr lang="zh-CN" altLang="en-US" sz="2000" dirty="0"/>
              <a:t>内置而不是图片，便于修改和编辑</a:t>
            </a:r>
            <a:endParaRPr lang="en-US" altLang="zh-CN" sz="2000" dirty="0"/>
          </a:p>
          <a:p>
            <a:pPr algn="l"/>
            <a:r>
              <a:rPr lang="zh-CN" altLang="en-US" sz="2000" dirty="0"/>
              <a:t>本模板其实更像一个素材库，正确使用方法应该是复制你想要的模块组件到你的</a:t>
            </a:r>
            <a:r>
              <a:rPr lang="en-US" altLang="zh-CN" sz="2000" dirty="0"/>
              <a:t>PPT</a:t>
            </a:r>
            <a:r>
              <a:rPr lang="zh-CN" altLang="en-US" sz="2000" dirty="0"/>
              <a:t>里面去，而不是直接在上面修改和编辑</a:t>
            </a:r>
            <a:endParaRPr lang="en-US" altLang="zh-CN" sz="2000" dirty="0"/>
          </a:p>
          <a:p>
            <a:pPr algn="l"/>
            <a:r>
              <a:rPr lang="zh-CN" altLang="en-US" sz="2000" dirty="0"/>
              <a:t>注意制作完</a:t>
            </a:r>
            <a:r>
              <a:rPr lang="en-US" altLang="zh-CN" sz="2000" dirty="0"/>
              <a:t>PPT</a:t>
            </a:r>
            <a:r>
              <a:rPr lang="zh-CN" altLang="en-US" sz="2000" dirty="0"/>
              <a:t>以后再复制校徽，注意左右顺序</a:t>
            </a:r>
            <a:endParaRPr lang="en-US" altLang="zh-CN" sz="2000" dirty="0"/>
          </a:p>
          <a:p>
            <a:pPr algn="l"/>
            <a:r>
              <a:rPr lang="zh-CN" altLang="en-US" sz="2000" dirty="0"/>
              <a:t>本</a:t>
            </a:r>
            <a:r>
              <a:rPr lang="en-US" altLang="zh-CN" sz="2000" dirty="0"/>
              <a:t>PPT</a:t>
            </a:r>
            <a:r>
              <a:rPr lang="zh-CN" altLang="en-US" sz="2000" dirty="0"/>
              <a:t>字体规范，中文使用开源字体梦源黑体 </a:t>
            </a:r>
            <a:r>
              <a:rPr lang="en-US" altLang="zh-CN" sz="2000" dirty="0"/>
              <a:t>CN W8/W20</a:t>
            </a:r>
            <a:r>
              <a:rPr lang="zh-CN" altLang="en-US" sz="2000" dirty="0"/>
              <a:t>，标题大气美观，正文清晰可见；英文使用 龚帆免费体</a:t>
            </a:r>
            <a:r>
              <a:rPr lang="en-US" altLang="zh-CN" sz="2000" dirty="0"/>
              <a:t>/Noto Serif CJK SC</a:t>
            </a:r>
            <a:r>
              <a:rPr lang="zh-CN" altLang="en-US" sz="2000" dirty="0"/>
              <a:t>，标题大气有力，正文优美清晰而兼容性好，若需非衬线英文，可以同样使用梦源黑体 </a:t>
            </a:r>
            <a:r>
              <a:rPr lang="en-US" altLang="zh-CN" sz="2000" dirty="0">
                <a:latin typeface="+mn-ea"/>
              </a:rPr>
              <a:t>CN W8</a:t>
            </a:r>
          </a:p>
          <a:p>
            <a:pPr algn="l"/>
            <a:r>
              <a:rPr lang="zh-CN" altLang="en-US" sz="2000" dirty="0">
                <a:latin typeface="+mn-ea"/>
              </a:rPr>
              <a:t>部分动画使用</a:t>
            </a:r>
            <a:r>
              <a:rPr lang="en-US" altLang="zh-CN" sz="2000" dirty="0" err="1"/>
              <a:t>An’Im</a:t>
            </a:r>
            <a:r>
              <a:rPr lang="zh-CN" altLang="en-US" sz="2000" dirty="0">
                <a:latin typeface="+mn-ea"/>
              </a:rPr>
              <a:t>动画库制作，可脱离插件演示，若编辑请下载该插件。若需要复制并放大其中组合体，建议使用稿定</a:t>
            </a:r>
            <a:r>
              <a:rPr lang="en-US" altLang="zh-CN" sz="2000" dirty="0"/>
              <a:t>PPT</a:t>
            </a:r>
            <a:r>
              <a:rPr lang="zh-CN" altLang="en-US" sz="2000" dirty="0">
                <a:latin typeface="+mn-ea"/>
              </a:rPr>
              <a:t>插件进行智能缩放</a:t>
            </a:r>
            <a:endParaRPr lang="en-US" altLang="zh-CN" sz="2000" dirty="0">
              <a:latin typeface="+mn-ea"/>
            </a:endParaRPr>
          </a:p>
          <a:p>
            <a:pPr algn="l"/>
            <a:r>
              <a:rPr lang="zh-CN" altLang="en-US" sz="2000" dirty="0">
                <a:latin typeface="+mn-ea"/>
              </a:rPr>
              <a:t>祝使用愉快，建议使用者添加</a:t>
            </a:r>
            <a:r>
              <a:rPr lang="zh-CN" altLang="en-US" sz="2000">
                <a:latin typeface="+mn-ea"/>
              </a:rPr>
              <a:t>作者信息（不强制）</a:t>
            </a:r>
            <a:endParaRPr lang="zh-CN" altLang="en-US" sz="2000" dirty="0">
              <a:latin typeface="+mn-ea"/>
            </a:endParaRPr>
          </a:p>
        </p:txBody>
      </p:sp>
    </p:spTree>
    <p:extLst>
      <p:ext uri="{BB962C8B-B14F-4D97-AF65-F5344CB8AC3E}">
        <p14:creationId xmlns:p14="http://schemas.microsoft.com/office/powerpoint/2010/main" val="914266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A71DCA9-5328-FCE4-FA47-FF8EEB9DE77E}"/>
              </a:ext>
            </a:extLst>
          </p:cNvPr>
          <p:cNvPicPr>
            <a:picLocks/>
          </p:cNvPicPr>
          <p:nvPr/>
        </p:nvPicPr>
        <p:blipFill>
          <a:blip r:embed="rId2"/>
          <a:stretch>
            <a:fillRect/>
          </a:stretch>
        </p:blipFill>
        <p:spPr>
          <a:xfrm>
            <a:off x="4643336" y="2651906"/>
            <a:ext cx="2051629" cy="463325"/>
          </a:xfrm>
          <a:prstGeom prst="rect">
            <a:avLst/>
          </a:prstGeom>
        </p:spPr>
      </p:pic>
      <p:grpSp>
        <p:nvGrpSpPr>
          <p:cNvPr id="6" name="组合 5">
            <a:extLst>
              <a:ext uri="{FF2B5EF4-FFF2-40B4-BE49-F238E27FC236}">
                <a16:creationId xmlns:a16="http://schemas.microsoft.com/office/drawing/2014/main" id="{B879B11C-0A12-4995-40BF-9427F416BB13}"/>
              </a:ext>
            </a:extLst>
          </p:cNvPr>
          <p:cNvGrpSpPr/>
          <p:nvPr/>
        </p:nvGrpSpPr>
        <p:grpSpPr>
          <a:xfrm>
            <a:off x="9014151" y="264732"/>
            <a:ext cx="2747688" cy="669556"/>
            <a:chOff x="9080519" y="353222"/>
            <a:chExt cx="2747688" cy="669556"/>
          </a:xfrm>
        </p:grpSpPr>
        <p:pic>
          <p:nvPicPr>
            <p:cNvPr id="12" name="图片 11" descr="图表, 形状&#10;&#10;描述已自动生成">
              <a:extLst>
                <a:ext uri="{FF2B5EF4-FFF2-40B4-BE49-F238E27FC236}">
                  <a16:creationId xmlns:a16="http://schemas.microsoft.com/office/drawing/2014/main" id="{C225513F-92AF-3948-4D86-0BF434ABA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19" y="353222"/>
              <a:ext cx="669556" cy="669556"/>
            </a:xfrm>
            <a:prstGeom prst="rect">
              <a:avLst/>
            </a:prstGeom>
          </p:spPr>
        </p:pic>
        <p:pic>
          <p:nvPicPr>
            <p:cNvPr id="5" name="图片 4" descr="文本&#10;&#10;低可信度描述已自动生成">
              <a:extLst>
                <a:ext uri="{FF2B5EF4-FFF2-40B4-BE49-F238E27FC236}">
                  <a16:creationId xmlns:a16="http://schemas.microsoft.com/office/drawing/2014/main" id="{D3B59687-485D-4D35-2657-C436567756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0186" y="398859"/>
              <a:ext cx="1938021" cy="578281"/>
            </a:xfrm>
            <a:prstGeom prst="rect">
              <a:avLst/>
            </a:prstGeom>
          </p:spPr>
        </p:pic>
      </p:grpSp>
    </p:spTree>
    <p:extLst>
      <p:ext uri="{BB962C8B-B14F-4D97-AF65-F5344CB8AC3E}">
        <p14:creationId xmlns:p14="http://schemas.microsoft.com/office/powerpoint/2010/main" val="231425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A88FB10-8DC4-2017-A18F-F5B470528946}"/>
              </a:ext>
            </a:extLst>
          </p:cNvPr>
          <p:cNvGrpSpPr/>
          <p:nvPr/>
        </p:nvGrpSpPr>
        <p:grpSpPr>
          <a:xfrm>
            <a:off x="0" y="0"/>
            <a:ext cx="3148457" cy="719633"/>
            <a:chOff x="4436006" y="818225"/>
            <a:chExt cx="3148457" cy="719633"/>
          </a:xfrm>
        </p:grpSpPr>
        <p:sp>
          <p:nvSpPr>
            <p:cNvPr id="8" name="powerpoint template design by DAJU_PPT正版来源小红书大橘PPT微信DAJU_PPT请勿抄袭搬运！盗版必究！">
              <a:extLst>
                <a:ext uri="{FF2B5EF4-FFF2-40B4-BE49-F238E27FC236}">
                  <a16:creationId xmlns:a16="http://schemas.microsoft.com/office/drawing/2014/main" id="{6DAF6269-80A2-F0EE-2409-7A9C6A55D967}"/>
                </a:ext>
              </a:extLst>
            </p:cNvPr>
            <p:cNvSpPr/>
            <p:nvPr/>
          </p:nvSpPr>
          <p:spPr>
            <a:xfrm>
              <a:off x="4436006" y="818225"/>
              <a:ext cx="3148457" cy="719633"/>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62842C2-B534-A8C3-995C-89D62FD3B2DA}"/>
                </a:ext>
              </a:extLst>
            </p:cNvPr>
            <p:cNvPicPr>
              <a:picLocks/>
            </p:cNvPicPr>
            <p:nvPr/>
          </p:nvPicPr>
          <p:blipFill>
            <a:blip r:embed="rId2"/>
            <a:stretch>
              <a:fillRect/>
            </a:stretch>
          </p:blipFill>
          <p:spPr>
            <a:xfrm>
              <a:off x="4661186" y="899249"/>
              <a:ext cx="2564536" cy="579156"/>
            </a:xfrm>
            <a:prstGeom prst="rect">
              <a:avLst/>
            </a:prstGeom>
          </p:spPr>
        </p:pic>
      </p:grpSp>
    </p:spTree>
    <p:extLst>
      <p:ext uri="{BB962C8B-B14F-4D97-AF65-F5344CB8AC3E}">
        <p14:creationId xmlns:p14="http://schemas.microsoft.com/office/powerpoint/2010/main" val="28800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图片 1" descr="图表, 形状&#10;&#10;描述已自动生成">
            <a:extLst>
              <a:ext uri="{FF2B5EF4-FFF2-40B4-BE49-F238E27FC236}">
                <a16:creationId xmlns:a16="http://schemas.microsoft.com/office/drawing/2014/main" id="{C02BA6A3-7C5D-4849-AEE7-8D9E2F6F6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253713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图片 1" descr="图表, 形状&#10;&#10;描述已自动生成">
            <a:extLst>
              <a:ext uri="{FF2B5EF4-FFF2-40B4-BE49-F238E27FC236}">
                <a16:creationId xmlns:a16="http://schemas.microsoft.com/office/drawing/2014/main" id="{3A1DCB90-EBB2-F67F-96EC-945D32070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363977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642817C-1EB1-D1D1-8236-AF63163A42D8}"/>
              </a:ext>
            </a:extLst>
          </p:cNvPr>
          <p:cNvSpPr/>
          <p:nvPr/>
        </p:nvSpPr>
        <p:spPr>
          <a:xfrm>
            <a:off x="0" y="0"/>
            <a:ext cx="4043886" cy="6858000"/>
          </a:xfrm>
          <a:prstGeom prst="rect">
            <a:avLst/>
          </a:prstGeom>
          <a:effectLst>
            <a:outerShdw blurRad="152400" dist="38100" sx="101000" sy="101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AE53546-E331-8AEB-9465-8D00AEE0A99B}"/>
              </a:ext>
            </a:extLst>
          </p:cNvPr>
          <p:cNvSpPr txBox="1"/>
          <p:nvPr/>
        </p:nvSpPr>
        <p:spPr>
          <a:xfrm>
            <a:off x="1237113" y="2041185"/>
            <a:ext cx="1569660" cy="923330"/>
          </a:xfrm>
          <a:prstGeom prst="rect">
            <a:avLst/>
          </a:prstGeom>
          <a:noFill/>
        </p:spPr>
        <p:txBody>
          <a:bodyPr wrap="none" rtlCol="0">
            <a:spAutoFit/>
          </a:bodyPr>
          <a:lstStyle/>
          <a:p>
            <a:r>
              <a:rPr lang="zh-CN" altLang="en-US" sz="5400" dirty="0">
                <a:solidFill>
                  <a:schemeClr val="bg1"/>
                </a:solidFill>
                <a:latin typeface="思源黑体 CN" panose="020B0800000000000000" pitchFamily="34" charset="-122"/>
                <a:ea typeface="思源黑体 CN" panose="020B0800000000000000" pitchFamily="34" charset="-122"/>
              </a:rPr>
              <a:t>目录</a:t>
            </a:r>
          </a:p>
        </p:txBody>
      </p:sp>
      <p:grpSp>
        <p:nvGrpSpPr>
          <p:cNvPr id="6" name="组合 5">
            <a:extLst>
              <a:ext uri="{FF2B5EF4-FFF2-40B4-BE49-F238E27FC236}">
                <a16:creationId xmlns:a16="http://schemas.microsoft.com/office/drawing/2014/main" id="{2EEBBD81-EE0D-77E7-86E7-5342D0474BE3}"/>
              </a:ext>
            </a:extLst>
          </p:cNvPr>
          <p:cNvGrpSpPr/>
          <p:nvPr/>
        </p:nvGrpSpPr>
        <p:grpSpPr>
          <a:xfrm>
            <a:off x="4686300" y="1857375"/>
            <a:ext cx="11128355" cy="707030"/>
            <a:chOff x="777240" y="1857375"/>
            <a:chExt cx="11128355" cy="707030"/>
          </a:xfrm>
        </p:grpSpPr>
        <p:sp>
          <p:nvSpPr>
            <p:cNvPr id="3" name="矩形: 圆角 2">
              <a:extLst>
                <a:ext uri="{FF2B5EF4-FFF2-40B4-BE49-F238E27FC236}">
                  <a16:creationId xmlns:a16="http://schemas.microsoft.com/office/drawing/2014/main" id="{8BBA2B3E-B4E7-7B36-DEA2-B36A38E82D37}"/>
                </a:ext>
              </a:extLst>
            </p:cNvPr>
            <p:cNvSpPr/>
            <p:nvPr/>
          </p:nvSpPr>
          <p:spPr>
            <a:xfrm>
              <a:off x="777240" y="1857375"/>
              <a:ext cx="937260" cy="53721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思源黑体 CN" panose="020B0800000000000000" pitchFamily="34" charset="-122"/>
                  <a:ea typeface="思源黑体 CN" panose="020B0800000000000000" pitchFamily="34" charset="-122"/>
                </a:rPr>
                <a:t>01</a:t>
              </a:r>
              <a:endParaRPr lang="zh-CN" altLang="en-US" sz="2800" dirty="0">
                <a:solidFill>
                  <a:schemeClr val="bg1"/>
                </a:solidFill>
                <a:latin typeface="思源黑体 CN" panose="020B0800000000000000" pitchFamily="34" charset="-122"/>
                <a:ea typeface="思源黑体 CN" panose="020B0800000000000000" pitchFamily="34" charset="-122"/>
              </a:endParaRPr>
            </a:p>
          </p:txBody>
        </p:sp>
        <p:sp>
          <p:nvSpPr>
            <p:cNvPr id="12" name="文本框 11">
              <a:extLst>
                <a:ext uri="{FF2B5EF4-FFF2-40B4-BE49-F238E27FC236}">
                  <a16:creationId xmlns:a16="http://schemas.microsoft.com/office/drawing/2014/main" id="{57F18A86-8B84-89C1-F7D5-7DAC10317314}"/>
                </a:ext>
              </a:extLst>
            </p:cNvPr>
            <p:cNvSpPr txBox="1"/>
            <p:nvPr/>
          </p:nvSpPr>
          <p:spPr>
            <a:xfrm>
              <a:off x="1807297" y="2041185"/>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800" dirty="0">
                  <a:latin typeface="思源宋体 CN Medium" panose="02020500000000000000" pitchFamily="18" charset="-122"/>
                  <a:ea typeface="思源宋体 CN Medium" panose="02020500000000000000" pitchFamily="18" charset="-122"/>
                </a:rPr>
                <a:t>···················</a:t>
              </a:r>
              <a:endParaRPr lang="zh-CN" altLang="en-US" sz="2800" dirty="0">
                <a:latin typeface="思源宋体 CN Medium" panose="02020500000000000000" pitchFamily="18" charset="-122"/>
                <a:ea typeface="思源宋体 CN Medium" panose="02020500000000000000" pitchFamily="18" charset="-122"/>
              </a:endParaRPr>
            </a:p>
          </p:txBody>
        </p:sp>
        <p:sp>
          <p:nvSpPr>
            <p:cNvPr id="13" name="文本框 12">
              <a:extLst>
                <a:ext uri="{FF2B5EF4-FFF2-40B4-BE49-F238E27FC236}">
                  <a16:creationId xmlns:a16="http://schemas.microsoft.com/office/drawing/2014/main" id="{BB155278-CE58-ECE6-C641-E37CA20C305E}"/>
                </a:ext>
              </a:extLst>
            </p:cNvPr>
            <p:cNvSpPr txBox="1"/>
            <p:nvPr/>
          </p:nvSpPr>
          <p:spPr>
            <a:xfrm>
              <a:off x="4098906" y="1948177"/>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2800" dirty="0">
                  <a:latin typeface="思源宋体 CN Medium" panose="02020500000000000000" pitchFamily="18" charset="-122"/>
                  <a:ea typeface="思源宋体 CN Medium" panose="02020500000000000000" pitchFamily="18" charset="-122"/>
                  <a:hlinkClick r:id="rId3" action="ppaction://hlinksldjump"/>
                </a:rPr>
                <a:t>人民代表大会制度</a:t>
              </a:r>
              <a:endParaRPr lang="zh-CN" altLang="en-US" sz="2800" dirty="0">
                <a:latin typeface="思源宋体 CN Medium" panose="02020500000000000000" pitchFamily="18" charset="-122"/>
                <a:ea typeface="思源宋体 CN Medium" panose="02020500000000000000" pitchFamily="18" charset="-122"/>
              </a:endParaRPr>
            </a:p>
          </p:txBody>
        </p:sp>
      </p:grpSp>
      <p:grpSp>
        <p:nvGrpSpPr>
          <p:cNvPr id="14" name="组合 13">
            <a:extLst>
              <a:ext uri="{FF2B5EF4-FFF2-40B4-BE49-F238E27FC236}">
                <a16:creationId xmlns:a16="http://schemas.microsoft.com/office/drawing/2014/main" id="{9FEFF27D-F3E7-0A97-7263-6E433DDB1DF4}"/>
              </a:ext>
            </a:extLst>
          </p:cNvPr>
          <p:cNvGrpSpPr/>
          <p:nvPr/>
        </p:nvGrpSpPr>
        <p:grpSpPr>
          <a:xfrm>
            <a:off x="4686300" y="2900936"/>
            <a:ext cx="11128355" cy="707030"/>
            <a:chOff x="777240" y="1857375"/>
            <a:chExt cx="11128355" cy="707030"/>
          </a:xfrm>
        </p:grpSpPr>
        <p:sp>
          <p:nvSpPr>
            <p:cNvPr id="15" name="矩形: 圆角 14">
              <a:extLst>
                <a:ext uri="{FF2B5EF4-FFF2-40B4-BE49-F238E27FC236}">
                  <a16:creationId xmlns:a16="http://schemas.microsoft.com/office/drawing/2014/main" id="{4367BAE5-F342-5D65-F764-F1F949750534}"/>
                </a:ext>
              </a:extLst>
            </p:cNvPr>
            <p:cNvSpPr/>
            <p:nvPr/>
          </p:nvSpPr>
          <p:spPr>
            <a:xfrm>
              <a:off x="777240" y="1857375"/>
              <a:ext cx="937260" cy="53721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思源黑体 CN" panose="020B0800000000000000" pitchFamily="34" charset="-122"/>
                  <a:ea typeface="思源黑体 CN" panose="020B0800000000000000" pitchFamily="34" charset="-122"/>
                </a:rPr>
                <a:t>02</a:t>
              </a:r>
              <a:endParaRPr lang="zh-CN" altLang="en-US" sz="2800" dirty="0">
                <a:solidFill>
                  <a:schemeClr val="bg1"/>
                </a:solidFill>
                <a:latin typeface="思源黑体 CN" panose="020B0800000000000000" pitchFamily="34" charset="-122"/>
                <a:ea typeface="思源黑体 CN" panose="020B0800000000000000" pitchFamily="34" charset="-122"/>
              </a:endParaRPr>
            </a:p>
          </p:txBody>
        </p:sp>
        <p:sp>
          <p:nvSpPr>
            <p:cNvPr id="16" name="文本框 15">
              <a:extLst>
                <a:ext uri="{FF2B5EF4-FFF2-40B4-BE49-F238E27FC236}">
                  <a16:creationId xmlns:a16="http://schemas.microsoft.com/office/drawing/2014/main" id="{20BFBC02-65C5-4981-BC21-4309C7E0BA48}"/>
                </a:ext>
              </a:extLst>
            </p:cNvPr>
            <p:cNvSpPr txBox="1"/>
            <p:nvPr/>
          </p:nvSpPr>
          <p:spPr>
            <a:xfrm>
              <a:off x="1807297" y="2041185"/>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800">
                  <a:latin typeface="思源宋体 CN Medium" panose="02020500000000000000" pitchFamily="18" charset="-122"/>
                  <a:ea typeface="思源宋体 CN Medium" panose="02020500000000000000" pitchFamily="18" charset="-122"/>
                </a:rPr>
                <a:t>···················</a:t>
              </a:r>
              <a:endParaRPr lang="zh-CN" altLang="en-US" sz="2800" dirty="0">
                <a:latin typeface="思源宋体 CN Medium" panose="02020500000000000000" pitchFamily="18" charset="-122"/>
                <a:ea typeface="思源宋体 CN Medium" panose="02020500000000000000" pitchFamily="18" charset="-122"/>
              </a:endParaRPr>
            </a:p>
          </p:txBody>
        </p:sp>
        <p:sp>
          <p:nvSpPr>
            <p:cNvPr id="17" name="文本框 16">
              <a:extLst>
                <a:ext uri="{FF2B5EF4-FFF2-40B4-BE49-F238E27FC236}">
                  <a16:creationId xmlns:a16="http://schemas.microsoft.com/office/drawing/2014/main" id="{F38C2FC5-30AD-5089-671D-EF83F5DEE81E}"/>
                </a:ext>
              </a:extLst>
            </p:cNvPr>
            <p:cNvSpPr txBox="1"/>
            <p:nvPr/>
          </p:nvSpPr>
          <p:spPr>
            <a:xfrm>
              <a:off x="4098906" y="1948177"/>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2800" dirty="0">
                  <a:latin typeface="思源宋体 CN Medium" panose="02020500000000000000" pitchFamily="18" charset="-122"/>
                  <a:ea typeface="思源宋体 CN Medium" panose="02020500000000000000" pitchFamily="18" charset="-122"/>
                </a:rPr>
                <a:t>社会主义市场经济制度</a:t>
              </a:r>
            </a:p>
          </p:txBody>
        </p:sp>
      </p:grpSp>
      <p:grpSp>
        <p:nvGrpSpPr>
          <p:cNvPr id="18" name="组合 17">
            <a:extLst>
              <a:ext uri="{FF2B5EF4-FFF2-40B4-BE49-F238E27FC236}">
                <a16:creationId xmlns:a16="http://schemas.microsoft.com/office/drawing/2014/main" id="{AA2D6F7A-3407-1ABA-E746-5A82580D2242}"/>
              </a:ext>
            </a:extLst>
          </p:cNvPr>
          <p:cNvGrpSpPr/>
          <p:nvPr/>
        </p:nvGrpSpPr>
        <p:grpSpPr>
          <a:xfrm>
            <a:off x="4686300" y="4003665"/>
            <a:ext cx="11128354" cy="954107"/>
            <a:chOff x="777240" y="1825741"/>
            <a:chExt cx="11128354" cy="954107"/>
          </a:xfrm>
        </p:grpSpPr>
        <p:sp>
          <p:nvSpPr>
            <p:cNvPr id="19" name="矩形: 圆角 18">
              <a:extLst>
                <a:ext uri="{FF2B5EF4-FFF2-40B4-BE49-F238E27FC236}">
                  <a16:creationId xmlns:a16="http://schemas.microsoft.com/office/drawing/2014/main" id="{F54B73FF-765F-5610-DE9E-1E72E22DE927}"/>
                </a:ext>
              </a:extLst>
            </p:cNvPr>
            <p:cNvSpPr/>
            <p:nvPr/>
          </p:nvSpPr>
          <p:spPr>
            <a:xfrm>
              <a:off x="777240" y="1857375"/>
              <a:ext cx="937260" cy="53721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思源黑体 CN" panose="020B0800000000000000" pitchFamily="34" charset="-122"/>
                  <a:ea typeface="思源黑体 CN" panose="020B0800000000000000" pitchFamily="34" charset="-122"/>
                </a:rPr>
                <a:t>03</a:t>
              </a:r>
              <a:endParaRPr lang="zh-CN" altLang="en-US" sz="2800" dirty="0">
                <a:solidFill>
                  <a:schemeClr val="bg1"/>
                </a:solidFill>
                <a:latin typeface="思源黑体 CN" panose="020B0800000000000000" pitchFamily="34" charset="-122"/>
                <a:ea typeface="思源黑体 CN" panose="020B0800000000000000" pitchFamily="34" charset="-122"/>
              </a:endParaRPr>
            </a:p>
          </p:txBody>
        </p:sp>
        <p:sp>
          <p:nvSpPr>
            <p:cNvPr id="20" name="文本框 19">
              <a:extLst>
                <a:ext uri="{FF2B5EF4-FFF2-40B4-BE49-F238E27FC236}">
                  <a16:creationId xmlns:a16="http://schemas.microsoft.com/office/drawing/2014/main" id="{F447BF74-1B3C-4F49-F605-668689D82050}"/>
                </a:ext>
              </a:extLst>
            </p:cNvPr>
            <p:cNvSpPr txBox="1"/>
            <p:nvPr/>
          </p:nvSpPr>
          <p:spPr>
            <a:xfrm>
              <a:off x="1807297" y="2041185"/>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800" dirty="0">
                  <a:latin typeface="思源宋体 CN Medium" panose="02020500000000000000" pitchFamily="18" charset="-122"/>
                  <a:ea typeface="思源宋体 CN Medium" panose="02020500000000000000" pitchFamily="18" charset="-122"/>
                </a:rPr>
                <a:t>···················</a:t>
              </a:r>
              <a:endParaRPr lang="zh-CN" altLang="en-US" sz="2800" dirty="0">
                <a:latin typeface="思源宋体 CN Medium" panose="02020500000000000000" pitchFamily="18" charset="-122"/>
                <a:ea typeface="思源宋体 CN Medium" panose="02020500000000000000" pitchFamily="18" charset="-122"/>
              </a:endParaRPr>
            </a:p>
          </p:txBody>
        </p:sp>
        <p:sp>
          <p:nvSpPr>
            <p:cNvPr id="21" name="文本框 20">
              <a:extLst>
                <a:ext uri="{FF2B5EF4-FFF2-40B4-BE49-F238E27FC236}">
                  <a16:creationId xmlns:a16="http://schemas.microsoft.com/office/drawing/2014/main" id="{B11F9B59-2D88-8363-3641-BE1E56235115}"/>
                </a:ext>
              </a:extLst>
            </p:cNvPr>
            <p:cNvSpPr txBox="1"/>
            <p:nvPr/>
          </p:nvSpPr>
          <p:spPr>
            <a:xfrm>
              <a:off x="4098905" y="1825741"/>
              <a:ext cx="7806689" cy="954107"/>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2800" dirty="0">
                  <a:latin typeface="思源宋体 CN Medium" panose="02020500000000000000" pitchFamily="18" charset="-122"/>
                  <a:ea typeface="思源宋体 CN Medium" panose="02020500000000000000" pitchFamily="18" charset="-122"/>
                </a:rPr>
                <a:t>中国共产党领导的</a:t>
              </a:r>
              <a:endParaRPr lang="en-US" altLang="zh-CN" sz="2800" dirty="0">
                <a:latin typeface="思源宋体 CN Medium" panose="02020500000000000000" pitchFamily="18" charset="-122"/>
                <a:ea typeface="思源宋体 CN Medium" panose="02020500000000000000" pitchFamily="18" charset="-122"/>
              </a:endParaRPr>
            </a:p>
            <a:p>
              <a:r>
                <a:rPr lang="zh-CN" altLang="en-US" sz="2800" dirty="0">
                  <a:latin typeface="思源宋体 CN Medium" panose="02020500000000000000" pitchFamily="18" charset="-122"/>
                  <a:ea typeface="思源宋体 CN Medium" panose="02020500000000000000" pitchFamily="18" charset="-122"/>
                </a:rPr>
                <a:t>多党合作与政治协商会议</a:t>
              </a:r>
            </a:p>
          </p:txBody>
        </p:sp>
      </p:grpSp>
      <p:grpSp>
        <p:nvGrpSpPr>
          <p:cNvPr id="22" name="组合 21">
            <a:extLst>
              <a:ext uri="{FF2B5EF4-FFF2-40B4-BE49-F238E27FC236}">
                <a16:creationId xmlns:a16="http://schemas.microsoft.com/office/drawing/2014/main" id="{4DE5C8E8-18C2-69AE-ACED-F33F9E8448FF}"/>
              </a:ext>
            </a:extLst>
          </p:cNvPr>
          <p:cNvGrpSpPr/>
          <p:nvPr/>
        </p:nvGrpSpPr>
        <p:grpSpPr>
          <a:xfrm>
            <a:off x="4686300" y="5260464"/>
            <a:ext cx="11128355" cy="707030"/>
            <a:chOff x="777240" y="1857375"/>
            <a:chExt cx="11128355" cy="707030"/>
          </a:xfrm>
        </p:grpSpPr>
        <p:sp>
          <p:nvSpPr>
            <p:cNvPr id="23" name="矩形: 圆角 22">
              <a:extLst>
                <a:ext uri="{FF2B5EF4-FFF2-40B4-BE49-F238E27FC236}">
                  <a16:creationId xmlns:a16="http://schemas.microsoft.com/office/drawing/2014/main" id="{32DE2510-DE78-D55A-38D1-A0B8843E90BA}"/>
                </a:ext>
              </a:extLst>
            </p:cNvPr>
            <p:cNvSpPr/>
            <p:nvPr/>
          </p:nvSpPr>
          <p:spPr>
            <a:xfrm>
              <a:off x="777240" y="1857375"/>
              <a:ext cx="937260" cy="53721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思源黑体 CN" panose="020B0800000000000000" pitchFamily="34" charset="-122"/>
                  <a:ea typeface="思源黑体 CN" panose="020B0800000000000000" pitchFamily="34" charset="-122"/>
                </a:rPr>
                <a:t>04</a:t>
              </a:r>
              <a:endParaRPr lang="zh-CN" altLang="en-US" sz="2800" dirty="0">
                <a:solidFill>
                  <a:schemeClr val="bg1"/>
                </a:solidFill>
                <a:latin typeface="思源黑体 CN" panose="020B0800000000000000" pitchFamily="34" charset="-122"/>
                <a:ea typeface="思源黑体 CN" panose="020B0800000000000000" pitchFamily="34" charset="-122"/>
              </a:endParaRPr>
            </a:p>
          </p:txBody>
        </p:sp>
        <p:sp>
          <p:nvSpPr>
            <p:cNvPr id="24" name="文本框 23">
              <a:extLst>
                <a:ext uri="{FF2B5EF4-FFF2-40B4-BE49-F238E27FC236}">
                  <a16:creationId xmlns:a16="http://schemas.microsoft.com/office/drawing/2014/main" id="{2DAE9387-5327-2913-CA75-92B527339429}"/>
                </a:ext>
              </a:extLst>
            </p:cNvPr>
            <p:cNvSpPr txBox="1"/>
            <p:nvPr/>
          </p:nvSpPr>
          <p:spPr>
            <a:xfrm>
              <a:off x="1807297" y="2041185"/>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altLang="zh-CN" sz="2800" dirty="0">
                  <a:latin typeface="思源宋体 CN Medium" panose="02020500000000000000" pitchFamily="18" charset="-122"/>
                  <a:ea typeface="思源宋体 CN Medium" panose="02020500000000000000" pitchFamily="18" charset="-122"/>
                </a:rPr>
                <a:t>···················</a:t>
              </a:r>
              <a:endParaRPr lang="zh-CN" altLang="en-US" sz="2800" dirty="0">
                <a:latin typeface="思源宋体 CN Medium" panose="02020500000000000000" pitchFamily="18" charset="-122"/>
                <a:ea typeface="思源宋体 CN Medium" panose="02020500000000000000" pitchFamily="18" charset="-122"/>
              </a:endParaRPr>
            </a:p>
          </p:txBody>
        </p:sp>
        <p:sp>
          <p:nvSpPr>
            <p:cNvPr id="25" name="文本框 24">
              <a:extLst>
                <a:ext uri="{FF2B5EF4-FFF2-40B4-BE49-F238E27FC236}">
                  <a16:creationId xmlns:a16="http://schemas.microsoft.com/office/drawing/2014/main" id="{7B460F02-C150-587C-F44C-774EA1D9C8A6}"/>
                </a:ext>
              </a:extLst>
            </p:cNvPr>
            <p:cNvSpPr txBox="1"/>
            <p:nvPr/>
          </p:nvSpPr>
          <p:spPr>
            <a:xfrm>
              <a:off x="4098906" y="1948177"/>
              <a:ext cx="7806689"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2800" dirty="0">
                  <a:latin typeface="思源宋体 CN Medium" panose="02020500000000000000" pitchFamily="18" charset="-122"/>
                  <a:ea typeface="思源宋体 CN Medium" panose="02020500000000000000" pitchFamily="18" charset="-122"/>
                </a:rPr>
                <a:t>基本分配方式</a:t>
              </a:r>
            </a:p>
          </p:txBody>
        </p:sp>
      </p:grpSp>
      <p:sp>
        <p:nvSpPr>
          <p:cNvPr id="38" name="任意多边形: 形状 37">
            <a:extLst>
              <a:ext uri="{FF2B5EF4-FFF2-40B4-BE49-F238E27FC236}">
                <a16:creationId xmlns:a16="http://schemas.microsoft.com/office/drawing/2014/main" id="{C15327C0-8F9A-5AD5-0B3E-9429FFA36963}"/>
              </a:ext>
            </a:extLst>
          </p:cNvPr>
          <p:cNvSpPr/>
          <p:nvPr/>
        </p:nvSpPr>
        <p:spPr>
          <a:xfrm>
            <a:off x="725799" y="1868368"/>
            <a:ext cx="2592288" cy="1321975"/>
          </a:xfrm>
          <a:custGeom>
            <a:avLst/>
            <a:gdLst>
              <a:gd name="connsiteX0" fmla="*/ 0 w 7010400"/>
              <a:gd name="connsiteY0" fmla="*/ 0 h 1981384"/>
              <a:gd name="connsiteX1" fmla="*/ 7010400 w 7010400"/>
              <a:gd name="connsiteY1" fmla="*/ 0 h 1981384"/>
              <a:gd name="connsiteX2" fmla="*/ 7010400 w 7010400"/>
              <a:gd name="connsiteY2" fmla="*/ 1981384 h 1981384"/>
              <a:gd name="connsiteX3" fmla="*/ 6495669 w 7010400"/>
              <a:gd name="connsiteY3" fmla="*/ 1981384 h 1981384"/>
              <a:gd name="connsiteX4" fmla="*/ 6495669 w 7010400"/>
              <a:gd name="connsiteY4" fmla="*/ 1712044 h 1981384"/>
              <a:gd name="connsiteX5" fmla="*/ 514731 w 7010400"/>
              <a:gd name="connsiteY5" fmla="*/ 1712044 h 1981384"/>
              <a:gd name="connsiteX6" fmla="*/ 514731 w 7010400"/>
              <a:gd name="connsiteY6" fmla="*/ 1981384 h 1981384"/>
              <a:gd name="connsiteX7" fmla="*/ 0 w 7010400"/>
              <a:gd name="connsiteY7" fmla="*/ 1981384 h 1981384"/>
              <a:gd name="connsiteX0-1" fmla="*/ 0 w 7010400"/>
              <a:gd name="connsiteY0-2" fmla="*/ 0 h 1981384"/>
              <a:gd name="connsiteX1-3" fmla="*/ 7010400 w 7010400"/>
              <a:gd name="connsiteY1-4" fmla="*/ 0 h 1981384"/>
              <a:gd name="connsiteX2-5" fmla="*/ 7010400 w 7010400"/>
              <a:gd name="connsiteY2-6" fmla="*/ 1981384 h 1981384"/>
              <a:gd name="connsiteX3-7" fmla="*/ 6495669 w 7010400"/>
              <a:gd name="connsiteY3-8" fmla="*/ 1981384 h 1981384"/>
              <a:gd name="connsiteX4-9" fmla="*/ 6495669 w 7010400"/>
              <a:gd name="connsiteY4-10" fmla="*/ 1712044 h 1981384"/>
              <a:gd name="connsiteX5-11" fmla="*/ 514731 w 7010400"/>
              <a:gd name="connsiteY5-12" fmla="*/ 1981384 h 1981384"/>
              <a:gd name="connsiteX6-13" fmla="*/ 0 w 7010400"/>
              <a:gd name="connsiteY6-14" fmla="*/ 1981384 h 1981384"/>
              <a:gd name="connsiteX7-15" fmla="*/ 0 w 7010400"/>
              <a:gd name="connsiteY7-16" fmla="*/ 0 h 1981384"/>
              <a:gd name="connsiteX0-17" fmla="*/ 6495669 w 7010400"/>
              <a:gd name="connsiteY0-18" fmla="*/ 1712044 h 1981384"/>
              <a:gd name="connsiteX1-19" fmla="*/ 514731 w 7010400"/>
              <a:gd name="connsiteY1-20" fmla="*/ 1981384 h 1981384"/>
              <a:gd name="connsiteX2-21" fmla="*/ 0 w 7010400"/>
              <a:gd name="connsiteY2-22" fmla="*/ 1981384 h 1981384"/>
              <a:gd name="connsiteX3-23" fmla="*/ 0 w 7010400"/>
              <a:gd name="connsiteY3-24" fmla="*/ 0 h 1981384"/>
              <a:gd name="connsiteX4-25" fmla="*/ 7010400 w 7010400"/>
              <a:gd name="connsiteY4-26" fmla="*/ 0 h 1981384"/>
              <a:gd name="connsiteX5-27" fmla="*/ 7010400 w 7010400"/>
              <a:gd name="connsiteY5-28" fmla="*/ 1981384 h 1981384"/>
              <a:gd name="connsiteX6-29" fmla="*/ 6495669 w 7010400"/>
              <a:gd name="connsiteY6-30" fmla="*/ 1981384 h 1981384"/>
              <a:gd name="connsiteX7-31" fmla="*/ 6587109 w 7010400"/>
              <a:gd name="connsiteY7-32" fmla="*/ 1803484 h 1981384"/>
              <a:gd name="connsiteX0-33" fmla="*/ 577469 w 7010400"/>
              <a:gd name="connsiteY0-34" fmla="*/ 3629744 h 3629744"/>
              <a:gd name="connsiteX1-35" fmla="*/ 514731 w 7010400"/>
              <a:gd name="connsiteY1-36" fmla="*/ 1981384 h 3629744"/>
              <a:gd name="connsiteX2-37" fmla="*/ 0 w 7010400"/>
              <a:gd name="connsiteY2-38" fmla="*/ 1981384 h 3629744"/>
              <a:gd name="connsiteX3-39" fmla="*/ 0 w 7010400"/>
              <a:gd name="connsiteY3-40" fmla="*/ 0 h 3629744"/>
              <a:gd name="connsiteX4-41" fmla="*/ 7010400 w 7010400"/>
              <a:gd name="connsiteY4-42" fmla="*/ 0 h 3629744"/>
              <a:gd name="connsiteX5-43" fmla="*/ 7010400 w 7010400"/>
              <a:gd name="connsiteY5-44" fmla="*/ 1981384 h 3629744"/>
              <a:gd name="connsiteX6-45" fmla="*/ 6495669 w 7010400"/>
              <a:gd name="connsiteY6-46" fmla="*/ 1981384 h 3629744"/>
              <a:gd name="connsiteX7-47" fmla="*/ 6587109 w 7010400"/>
              <a:gd name="connsiteY7-48" fmla="*/ 1803484 h 3629744"/>
              <a:gd name="connsiteX0-49" fmla="*/ 514731 w 7010400"/>
              <a:gd name="connsiteY0-50" fmla="*/ 1981384 h 1981384"/>
              <a:gd name="connsiteX1-51" fmla="*/ 0 w 7010400"/>
              <a:gd name="connsiteY1-52" fmla="*/ 1981384 h 1981384"/>
              <a:gd name="connsiteX2-53" fmla="*/ 0 w 7010400"/>
              <a:gd name="connsiteY2-54" fmla="*/ 0 h 1981384"/>
              <a:gd name="connsiteX3-55" fmla="*/ 7010400 w 7010400"/>
              <a:gd name="connsiteY3-56" fmla="*/ 0 h 1981384"/>
              <a:gd name="connsiteX4-57" fmla="*/ 7010400 w 7010400"/>
              <a:gd name="connsiteY4-58" fmla="*/ 1981384 h 1981384"/>
              <a:gd name="connsiteX5-59" fmla="*/ 6495669 w 7010400"/>
              <a:gd name="connsiteY5-60" fmla="*/ 1981384 h 1981384"/>
              <a:gd name="connsiteX6-61" fmla="*/ 6587109 w 7010400"/>
              <a:gd name="connsiteY6-62" fmla="*/ 1803484 h 1981384"/>
              <a:gd name="connsiteX0-63" fmla="*/ 514731 w 7010400"/>
              <a:gd name="connsiteY0-64" fmla="*/ 1981384 h 1981384"/>
              <a:gd name="connsiteX1-65" fmla="*/ 0 w 7010400"/>
              <a:gd name="connsiteY1-66" fmla="*/ 1981384 h 1981384"/>
              <a:gd name="connsiteX2-67" fmla="*/ 0 w 7010400"/>
              <a:gd name="connsiteY2-68" fmla="*/ 0 h 1981384"/>
              <a:gd name="connsiteX3-69" fmla="*/ 7010400 w 7010400"/>
              <a:gd name="connsiteY3-70" fmla="*/ 0 h 1981384"/>
              <a:gd name="connsiteX4-71" fmla="*/ 7010400 w 7010400"/>
              <a:gd name="connsiteY4-72" fmla="*/ 1981384 h 1981384"/>
              <a:gd name="connsiteX5-73" fmla="*/ 6495669 w 7010400"/>
              <a:gd name="connsiteY5-74" fmla="*/ 1981384 h 1981384"/>
              <a:gd name="connsiteX0-75" fmla="*/ 1349388 w 7010400"/>
              <a:gd name="connsiteY0-76" fmla="*/ 1986143 h 1986143"/>
              <a:gd name="connsiteX1-77" fmla="*/ 0 w 7010400"/>
              <a:gd name="connsiteY1-78" fmla="*/ 1981384 h 1986143"/>
              <a:gd name="connsiteX2-79" fmla="*/ 0 w 7010400"/>
              <a:gd name="connsiteY2-80" fmla="*/ 0 h 1986143"/>
              <a:gd name="connsiteX3-81" fmla="*/ 7010400 w 7010400"/>
              <a:gd name="connsiteY3-82" fmla="*/ 0 h 1986143"/>
              <a:gd name="connsiteX4-83" fmla="*/ 7010400 w 7010400"/>
              <a:gd name="connsiteY4-84" fmla="*/ 1981384 h 1986143"/>
              <a:gd name="connsiteX5-85" fmla="*/ 6495669 w 7010400"/>
              <a:gd name="connsiteY5-86" fmla="*/ 1981384 h 1986143"/>
              <a:gd name="connsiteX0-87" fmla="*/ 1349388 w 7010400"/>
              <a:gd name="connsiteY0-88" fmla="*/ 1976626 h 1981384"/>
              <a:gd name="connsiteX1-89" fmla="*/ 0 w 7010400"/>
              <a:gd name="connsiteY1-90" fmla="*/ 1981384 h 1981384"/>
              <a:gd name="connsiteX2-91" fmla="*/ 0 w 7010400"/>
              <a:gd name="connsiteY2-92" fmla="*/ 0 h 1981384"/>
              <a:gd name="connsiteX3-93" fmla="*/ 7010400 w 7010400"/>
              <a:gd name="connsiteY3-94" fmla="*/ 0 h 1981384"/>
              <a:gd name="connsiteX4-95" fmla="*/ 7010400 w 7010400"/>
              <a:gd name="connsiteY4-96" fmla="*/ 1981384 h 1981384"/>
              <a:gd name="connsiteX5-97" fmla="*/ 6495669 w 7010400"/>
              <a:gd name="connsiteY5-98" fmla="*/ 1981384 h 1981384"/>
              <a:gd name="connsiteX0-99" fmla="*/ 1349388 w 7010400"/>
              <a:gd name="connsiteY0-100" fmla="*/ 1981385 h 1981385"/>
              <a:gd name="connsiteX1-101" fmla="*/ 0 w 7010400"/>
              <a:gd name="connsiteY1-102" fmla="*/ 1981384 h 1981385"/>
              <a:gd name="connsiteX2-103" fmla="*/ 0 w 7010400"/>
              <a:gd name="connsiteY2-104" fmla="*/ 0 h 1981385"/>
              <a:gd name="connsiteX3-105" fmla="*/ 7010400 w 7010400"/>
              <a:gd name="connsiteY3-106" fmla="*/ 0 h 1981385"/>
              <a:gd name="connsiteX4-107" fmla="*/ 7010400 w 7010400"/>
              <a:gd name="connsiteY4-108" fmla="*/ 1981384 h 1981385"/>
              <a:gd name="connsiteX5-109" fmla="*/ 6495669 w 7010400"/>
              <a:gd name="connsiteY5-110" fmla="*/ 1981384 h 1981385"/>
              <a:gd name="connsiteX0-111" fmla="*/ 1349388 w 7010400"/>
              <a:gd name="connsiteY0-112" fmla="*/ 1981385 h 1981385"/>
              <a:gd name="connsiteX1-113" fmla="*/ 0 w 7010400"/>
              <a:gd name="connsiteY1-114" fmla="*/ 1981384 h 1981385"/>
              <a:gd name="connsiteX2-115" fmla="*/ 0 w 7010400"/>
              <a:gd name="connsiteY2-116" fmla="*/ 0 h 1981385"/>
              <a:gd name="connsiteX3-117" fmla="*/ 7010400 w 7010400"/>
              <a:gd name="connsiteY3-118" fmla="*/ 0 h 1981385"/>
              <a:gd name="connsiteX4-119" fmla="*/ 7010400 w 7010400"/>
              <a:gd name="connsiteY4-120" fmla="*/ 1981384 h 1981385"/>
              <a:gd name="connsiteX5-121" fmla="*/ 5733943 w 7010400"/>
              <a:gd name="connsiteY5-122" fmla="*/ 1971866 h 1981385"/>
              <a:gd name="connsiteX0-123" fmla="*/ 1349388 w 7010400"/>
              <a:gd name="connsiteY0-124" fmla="*/ 1981385 h 1981385"/>
              <a:gd name="connsiteX1-125" fmla="*/ 0 w 7010400"/>
              <a:gd name="connsiteY1-126" fmla="*/ 1981384 h 1981385"/>
              <a:gd name="connsiteX2-127" fmla="*/ 0 w 7010400"/>
              <a:gd name="connsiteY2-128" fmla="*/ 0 h 1981385"/>
              <a:gd name="connsiteX3-129" fmla="*/ 7010400 w 7010400"/>
              <a:gd name="connsiteY3-130" fmla="*/ 0 h 1981385"/>
              <a:gd name="connsiteX4-131" fmla="*/ 7010400 w 7010400"/>
              <a:gd name="connsiteY4-132" fmla="*/ 1981384 h 1981385"/>
              <a:gd name="connsiteX5-133" fmla="*/ 5733943 w 7010400"/>
              <a:gd name="connsiteY5-134" fmla="*/ 1981384 h 1981385"/>
              <a:gd name="connsiteX0" fmla="*/ 1500505 w 7010400"/>
              <a:gd name="connsiteY0" fmla="*/ 1981385 h 1981385"/>
              <a:gd name="connsiteX1" fmla="*/ 0 w 7010400"/>
              <a:gd name="connsiteY1" fmla="*/ 1981384 h 1981385"/>
              <a:gd name="connsiteX2" fmla="*/ 0 w 7010400"/>
              <a:gd name="connsiteY2" fmla="*/ 0 h 1981385"/>
              <a:gd name="connsiteX3" fmla="*/ 7010400 w 7010400"/>
              <a:gd name="connsiteY3" fmla="*/ 0 h 1981385"/>
              <a:gd name="connsiteX4" fmla="*/ 7010400 w 7010400"/>
              <a:gd name="connsiteY4" fmla="*/ 1981384 h 1981385"/>
              <a:gd name="connsiteX5" fmla="*/ 5733943 w 7010400"/>
              <a:gd name="connsiteY5" fmla="*/ 1981384 h 19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0400" h="1981385">
                <a:moveTo>
                  <a:pt x="1500505" y="1981385"/>
                </a:moveTo>
                <a:lnTo>
                  <a:pt x="0" y="1981384"/>
                </a:lnTo>
                <a:lnTo>
                  <a:pt x="0" y="0"/>
                </a:lnTo>
                <a:lnTo>
                  <a:pt x="7010400" y="0"/>
                </a:lnTo>
                <a:lnTo>
                  <a:pt x="7010400" y="1981384"/>
                </a:lnTo>
                <a:lnTo>
                  <a:pt x="5733943" y="1981384"/>
                </a:lnTo>
              </a:path>
            </a:pathLst>
          </a:custGeom>
          <a:noFill/>
          <a:ln w="6350" cap="flat" cmpd="sng" algn="ctr">
            <a:solidFill>
              <a:schemeClr val="bg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思源黑体 CN Regular"/>
              <a:cs typeface="+mn-ea"/>
              <a:sym typeface="+mn-lt"/>
            </a:endParaRPr>
          </a:p>
        </p:txBody>
      </p:sp>
      <p:sp>
        <p:nvSpPr>
          <p:cNvPr id="39" name="文本框 38">
            <a:extLst>
              <a:ext uri="{FF2B5EF4-FFF2-40B4-BE49-F238E27FC236}">
                <a16:creationId xmlns:a16="http://schemas.microsoft.com/office/drawing/2014/main" id="{C35D6DA8-77A7-D062-7717-D618A2964944}"/>
              </a:ext>
            </a:extLst>
          </p:cNvPr>
          <p:cNvSpPr txBox="1"/>
          <p:nvPr/>
        </p:nvSpPr>
        <p:spPr>
          <a:xfrm>
            <a:off x="1223712" y="3038579"/>
            <a:ext cx="1787669" cy="307777"/>
          </a:xfrm>
          <a:prstGeom prst="rect">
            <a:avLst/>
          </a:prstGeom>
          <a:noFill/>
        </p:spPr>
        <p:txBody>
          <a:bodyPr wrap="none" rtlCol="0">
            <a:spAutoFit/>
          </a:bodyPr>
          <a:lstStyle/>
          <a:p>
            <a:r>
              <a:rPr lang="en-US" altLang="zh-CN" sz="1400" spc="600" dirty="0">
                <a:solidFill>
                  <a:schemeClr val="bg1"/>
                </a:solidFill>
                <a:cs typeface="+mn-ea"/>
                <a:sym typeface="+mn-lt"/>
              </a:rPr>
              <a:t>CONTENTS</a:t>
            </a:r>
            <a:endParaRPr lang="zh-CN" altLang="en-US" sz="1400" spc="600" dirty="0">
              <a:solidFill>
                <a:schemeClr val="bg1"/>
              </a:solidFill>
              <a:cs typeface="+mn-ea"/>
              <a:sym typeface="+mn-lt"/>
            </a:endParaRPr>
          </a:p>
        </p:txBody>
      </p:sp>
      <p:grpSp>
        <p:nvGrpSpPr>
          <p:cNvPr id="5" name="组合 4">
            <a:extLst>
              <a:ext uri="{FF2B5EF4-FFF2-40B4-BE49-F238E27FC236}">
                <a16:creationId xmlns:a16="http://schemas.microsoft.com/office/drawing/2014/main" id="{A92ED770-A30B-9F0F-3D17-F51DFADD19B8}"/>
              </a:ext>
            </a:extLst>
          </p:cNvPr>
          <p:cNvGrpSpPr/>
          <p:nvPr/>
        </p:nvGrpSpPr>
        <p:grpSpPr>
          <a:xfrm>
            <a:off x="9014151" y="264732"/>
            <a:ext cx="2747688" cy="669556"/>
            <a:chOff x="9080519" y="353222"/>
            <a:chExt cx="2747688" cy="669556"/>
          </a:xfrm>
        </p:grpSpPr>
        <p:pic>
          <p:nvPicPr>
            <p:cNvPr id="9" name="图片 8" descr="图表, 形状&#10;&#10;描述已自动生成">
              <a:extLst>
                <a:ext uri="{FF2B5EF4-FFF2-40B4-BE49-F238E27FC236}">
                  <a16:creationId xmlns:a16="http://schemas.microsoft.com/office/drawing/2014/main" id="{C40EF17E-7574-C3CE-4048-D7FA2D98C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519" y="353222"/>
              <a:ext cx="669556" cy="669556"/>
            </a:xfrm>
            <a:prstGeom prst="rect">
              <a:avLst/>
            </a:prstGeom>
          </p:spPr>
        </p:pic>
        <p:pic>
          <p:nvPicPr>
            <p:cNvPr id="10" name="图片 9" descr="文本&#10;&#10;低可信度描述已自动生成">
              <a:extLst>
                <a:ext uri="{FF2B5EF4-FFF2-40B4-BE49-F238E27FC236}">
                  <a16:creationId xmlns:a16="http://schemas.microsoft.com/office/drawing/2014/main" id="{7CF15BC3-8CF7-54A0-42B7-9BF74C9A3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0186" y="398859"/>
              <a:ext cx="1938021" cy="578281"/>
            </a:xfrm>
            <a:prstGeom prst="rect">
              <a:avLst/>
            </a:prstGeom>
          </p:spPr>
        </p:pic>
      </p:grpSp>
      <p:pic>
        <p:nvPicPr>
          <p:cNvPr id="7" name="图片 6" descr="图表, 形状&#10;&#10;描述已自动生成">
            <a:extLst>
              <a:ext uri="{FF2B5EF4-FFF2-40B4-BE49-F238E27FC236}">
                <a16:creationId xmlns:a16="http://schemas.microsoft.com/office/drawing/2014/main" id="{B603EACB-2DDD-B5D9-5C3C-D78C4CCDD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2630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750"/>
                                        <p:tgtEl>
                                          <p:spTgt spid="6"/>
                                        </p:tgtEl>
                                      </p:cBhvr>
                                    </p:animEffect>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750"/>
                                        <p:tgtEl>
                                          <p:spTgt spid="14"/>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750"/>
                                        <p:tgtEl>
                                          <p:spTgt spid="18"/>
                                        </p:tgtEl>
                                      </p:cBhvr>
                                    </p:animEffect>
                                  </p:childTnLst>
                                </p:cTn>
                              </p:par>
                            </p:childTnLst>
                          </p:cTn>
                        </p:par>
                        <p:par>
                          <p:cTn id="21" fill="hold">
                            <p:stCondLst>
                              <p:cond delay="275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a:extLst>
              <a:ext uri="{FF2B5EF4-FFF2-40B4-BE49-F238E27FC236}">
                <a16:creationId xmlns:a16="http://schemas.microsoft.com/office/drawing/2014/main" id="{0C8C6156-CEDA-B669-9195-93D286483434}"/>
              </a:ext>
            </a:extLst>
          </p:cNvPr>
          <p:cNvPicPr>
            <a:picLocks noChangeAspect="1"/>
          </p:cNvPicPr>
          <p:nvPr/>
        </p:nvPicPr>
        <p:blipFill>
          <a:blip r:embed="rId3"/>
          <a:stretch>
            <a:fillRect/>
          </a:stretch>
        </p:blipFill>
        <p:spPr>
          <a:xfrm>
            <a:off x="-639759" y="2881756"/>
            <a:ext cx="14716426" cy="4657748"/>
          </a:xfrm>
          <a:prstGeom prst="rect">
            <a:avLst/>
          </a:prstGeom>
        </p:spPr>
      </p:pic>
      <p:grpSp>
        <p:nvGrpSpPr>
          <p:cNvPr id="24" name="组合 23">
            <a:extLst>
              <a:ext uri="{FF2B5EF4-FFF2-40B4-BE49-F238E27FC236}">
                <a16:creationId xmlns:a16="http://schemas.microsoft.com/office/drawing/2014/main" id="{73F542F6-F008-D486-4F5B-7C2E8AE8BF31}"/>
              </a:ext>
            </a:extLst>
          </p:cNvPr>
          <p:cNvGrpSpPr/>
          <p:nvPr/>
        </p:nvGrpSpPr>
        <p:grpSpPr>
          <a:xfrm>
            <a:off x="4533870" y="797340"/>
            <a:ext cx="970775" cy="1166420"/>
            <a:chOff x="-352043" y="621821"/>
            <a:chExt cx="1039296" cy="1248750"/>
          </a:xfrm>
        </p:grpSpPr>
        <p:sp>
          <p:nvSpPr>
            <p:cNvPr id="20" name="TextBox 19">
              <a:extLst>
                <a:ext uri="{FF2B5EF4-FFF2-40B4-BE49-F238E27FC236}">
                  <a16:creationId xmlns:a16="http://schemas.microsoft.com/office/drawing/2014/main" id="{A87B6FC9-9BA1-55B8-E28F-984C041C1D3C}"/>
                </a:ext>
              </a:extLst>
            </p:cNvPr>
            <p:cNvSpPr txBox="1"/>
            <p:nvPr/>
          </p:nvSpPr>
          <p:spPr>
            <a:xfrm>
              <a:off x="-335137" y="621821"/>
              <a:ext cx="522900" cy="707886"/>
            </a:xfrm>
            <a:prstGeom prst="rect">
              <a:avLst/>
            </a:prstGeom>
            <a:noFill/>
          </p:spPr>
          <p:txBody>
            <a:bodyPr wrap="none" rtlCol="0">
              <a:spAutoFit/>
            </a:bodyPr>
            <a:lstStyle/>
            <a:p>
              <a:r>
                <a:rPr lang="en-US" altLang="zh-CN" sz="4000" dirty="0">
                  <a:solidFill>
                    <a:schemeClr val="bg1"/>
                  </a:solidFill>
                  <a:latin typeface="+mj-ea"/>
                  <a:ea typeface="+mj-ea"/>
                </a:rPr>
                <a:t>P</a:t>
              </a:r>
              <a:endParaRPr lang="zh-CN" altLang="en-US" sz="4000" dirty="0">
                <a:solidFill>
                  <a:schemeClr val="bg1"/>
                </a:solidFill>
                <a:latin typeface="+mj-ea"/>
                <a:ea typeface="+mj-ea"/>
              </a:endParaRPr>
            </a:p>
          </p:txBody>
        </p:sp>
        <p:sp>
          <p:nvSpPr>
            <p:cNvPr id="21" name="TextBox 20">
              <a:extLst>
                <a:ext uri="{FF2B5EF4-FFF2-40B4-BE49-F238E27FC236}">
                  <a16:creationId xmlns:a16="http://schemas.microsoft.com/office/drawing/2014/main" id="{6F2599D3-A91B-35F8-9FF0-4398DDE7FAC1}"/>
                </a:ext>
              </a:extLst>
            </p:cNvPr>
            <p:cNvSpPr txBox="1"/>
            <p:nvPr/>
          </p:nvSpPr>
          <p:spPr>
            <a:xfrm>
              <a:off x="177177" y="621821"/>
              <a:ext cx="510076" cy="707886"/>
            </a:xfrm>
            <a:prstGeom prst="rect">
              <a:avLst/>
            </a:prstGeom>
            <a:noFill/>
          </p:spPr>
          <p:txBody>
            <a:bodyPr wrap="none" rtlCol="0">
              <a:spAutoFit/>
            </a:bodyPr>
            <a:lstStyle/>
            <a:p>
              <a:r>
                <a:rPr lang="en-US" altLang="zh-CN" sz="4000" dirty="0">
                  <a:solidFill>
                    <a:schemeClr val="bg1"/>
                  </a:solidFill>
                  <a:latin typeface="+mj-ea"/>
                  <a:ea typeface="+mj-ea"/>
                </a:rPr>
                <a:t>A</a:t>
              </a:r>
              <a:endParaRPr lang="zh-CN" altLang="en-US" sz="4000" dirty="0">
                <a:solidFill>
                  <a:schemeClr val="bg1"/>
                </a:solidFill>
                <a:latin typeface="+mj-ea"/>
                <a:ea typeface="+mj-ea"/>
              </a:endParaRPr>
            </a:p>
          </p:txBody>
        </p:sp>
        <p:sp>
          <p:nvSpPr>
            <p:cNvPr id="22" name="TextBox 21">
              <a:extLst>
                <a:ext uri="{FF2B5EF4-FFF2-40B4-BE49-F238E27FC236}">
                  <a16:creationId xmlns:a16="http://schemas.microsoft.com/office/drawing/2014/main" id="{87EC3FA0-5AE5-C938-6E99-6F03A0270023}"/>
                </a:ext>
              </a:extLst>
            </p:cNvPr>
            <p:cNvSpPr txBox="1"/>
            <p:nvPr/>
          </p:nvSpPr>
          <p:spPr>
            <a:xfrm>
              <a:off x="-352043" y="1157807"/>
              <a:ext cx="527709" cy="707886"/>
            </a:xfrm>
            <a:prstGeom prst="rect">
              <a:avLst/>
            </a:prstGeom>
            <a:noFill/>
          </p:spPr>
          <p:txBody>
            <a:bodyPr wrap="none" rtlCol="0">
              <a:spAutoFit/>
            </a:bodyPr>
            <a:lstStyle/>
            <a:p>
              <a:r>
                <a:rPr lang="en-US" altLang="zh-CN" sz="4000" dirty="0">
                  <a:solidFill>
                    <a:schemeClr val="bg1"/>
                  </a:solidFill>
                  <a:latin typeface="+mj-ea"/>
                  <a:ea typeface="+mj-ea"/>
                </a:rPr>
                <a:t>R</a:t>
              </a:r>
              <a:endParaRPr lang="zh-CN" altLang="en-US" sz="4000" dirty="0">
                <a:solidFill>
                  <a:schemeClr val="bg1"/>
                </a:solidFill>
                <a:latin typeface="+mj-ea"/>
                <a:ea typeface="+mj-ea"/>
              </a:endParaRPr>
            </a:p>
          </p:txBody>
        </p:sp>
        <p:sp>
          <p:nvSpPr>
            <p:cNvPr id="23" name="TextBox 22">
              <a:extLst>
                <a:ext uri="{FF2B5EF4-FFF2-40B4-BE49-F238E27FC236}">
                  <a16:creationId xmlns:a16="http://schemas.microsoft.com/office/drawing/2014/main" id="{CD2667CF-E418-8D11-F99B-C38C8BD6C249}"/>
                </a:ext>
              </a:extLst>
            </p:cNvPr>
            <p:cNvSpPr txBox="1"/>
            <p:nvPr>
              <p:custDataLst>
                <p:tags r:id="rId1"/>
              </p:custDataLst>
            </p:nvPr>
          </p:nvSpPr>
          <p:spPr>
            <a:xfrm>
              <a:off x="181185" y="1162685"/>
              <a:ext cx="502061" cy="707886"/>
            </a:xfrm>
            <a:prstGeom prst="rect">
              <a:avLst/>
            </a:prstGeom>
            <a:noFill/>
          </p:spPr>
          <p:txBody>
            <a:bodyPr wrap="none" rtlCol="0">
              <a:spAutoFit/>
            </a:bodyPr>
            <a:lstStyle/>
            <a:p>
              <a:r>
                <a:rPr lang="en-US" altLang="zh-CN" sz="4000" dirty="0">
                  <a:solidFill>
                    <a:schemeClr val="bg1"/>
                  </a:solidFill>
                  <a:latin typeface="+mj-ea"/>
                  <a:ea typeface="+mj-ea"/>
                </a:rPr>
                <a:t>T</a:t>
              </a:r>
              <a:endParaRPr lang="zh-CN" altLang="en-US" sz="4000" dirty="0">
                <a:solidFill>
                  <a:schemeClr val="bg1"/>
                </a:solidFill>
                <a:latin typeface="+mj-ea"/>
                <a:ea typeface="+mj-ea"/>
              </a:endParaRPr>
            </a:p>
          </p:txBody>
        </p:sp>
      </p:grpSp>
      <p:sp>
        <p:nvSpPr>
          <p:cNvPr id="25" name="文本框 24">
            <a:extLst>
              <a:ext uri="{FF2B5EF4-FFF2-40B4-BE49-F238E27FC236}">
                <a16:creationId xmlns:a16="http://schemas.microsoft.com/office/drawing/2014/main" id="{5AF527A1-6A6F-50C3-229F-313A1B157DAB}"/>
              </a:ext>
            </a:extLst>
          </p:cNvPr>
          <p:cNvSpPr txBox="1"/>
          <p:nvPr/>
        </p:nvSpPr>
        <p:spPr>
          <a:xfrm>
            <a:off x="5418223" y="1554035"/>
            <a:ext cx="1301959" cy="2400657"/>
          </a:xfrm>
          <a:prstGeom prst="rect">
            <a:avLst/>
          </a:prstGeom>
          <a:noFill/>
        </p:spPr>
        <p:txBody>
          <a:bodyPr wrap="none" rtlCol="0">
            <a:spAutoFit/>
          </a:bodyPr>
          <a:lstStyle/>
          <a:p>
            <a:r>
              <a:rPr lang="en-US" altLang="zh-CN" sz="15000" dirty="0">
                <a:latin typeface="+mj-ea"/>
                <a:ea typeface="+mj-ea"/>
              </a:rPr>
              <a:t>1</a:t>
            </a:r>
            <a:endParaRPr lang="zh-CN" altLang="en-US" sz="15000" dirty="0">
              <a:latin typeface="+mj-ea"/>
              <a:ea typeface="+mj-ea"/>
            </a:endParaRPr>
          </a:p>
        </p:txBody>
      </p:sp>
      <p:sp>
        <p:nvSpPr>
          <p:cNvPr id="27" name="文本框 26">
            <a:extLst>
              <a:ext uri="{FF2B5EF4-FFF2-40B4-BE49-F238E27FC236}">
                <a16:creationId xmlns:a16="http://schemas.microsoft.com/office/drawing/2014/main" id="{FB47C676-62AD-2B3A-7D32-8A56237A364C}"/>
              </a:ext>
            </a:extLst>
          </p:cNvPr>
          <p:cNvSpPr txBox="1"/>
          <p:nvPr/>
        </p:nvSpPr>
        <p:spPr>
          <a:xfrm>
            <a:off x="1072277" y="3547917"/>
            <a:ext cx="8735518" cy="369332"/>
          </a:xfrm>
          <a:prstGeom prst="rect">
            <a:avLst/>
          </a:prstGeom>
          <a:noFill/>
        </p:spPr>
        <p:txBody>
          <a:bodyPr wrap="square">
            <a:spAutoFit/>
          </a:bodyPr>
          <a:lstStyle/>
          <a:p>
            <a:r>
              <a:rPr lang="en-US" altLang="zh-CN" sz="1800" dirty="0">
                <a:latin typeface="+mj-ea"/>
                <a:ea typeface="+mj-ea"/>
              </a:rPr>
              <a:t>1</a:t>
            </a:r>
            <a:endParaRPr lang="zh-CN" altLang="en-US" sz="1800" dirty="0">
              <a:latin typeface="+mj-ea"/>
              <a:ea typeface="+mj-ea"/>
            </a:endParaRPr>
          </a:p>
        </p:txBody>
      </p:sp>
      <p:sp>
        <p:nvSpPr>
          <p:cNvPr id="28" name="文本框 27">
            <a:extLst>
              <a:ext uri="{FF2B5EF4-FFF2-40B4-BE49-F238E27FC236}">
                <a16:creationId xmlns:a16="http://schemas.microsoft.com/office/drawing/2014/main" id="{DC54446E-036B-6246-D948-C9AA7D6889A8}"/>
              </a:ext>
            </a:extLst>
          </p:cNvPr>
          <p:cNvSpPr txBox="1"/>
          <p:nvPr/>
        </p:nvSpPr>
        <p:spPr>
          <a:xfrm>
            <a:off x="6555815" y="2477364"/>
            <a:ext cx="3570208" cy="1107996"/>
          </a:xfrm>
          <a:prstGeom prst="rect">
            <a:avLst/>
          </a:prstGeom>
          <a:noFill/>
        </p:spPr>
        <p:txBody>
          <a:bodyPr wrap="none" rtlCol="0">
            <a:spAutoFit/>
          </a:bodyPr>
          <a:lstStyle/>
          <a:p>
            <a:r>
              <a:rPr lang="zh-CN" altLang="en-US" sz="6600" dirty="0">
                <a:latin typeface="+mj-ea"/>
                <a:ea typeface="+mj-ea"/>
              </a:rPr>
              <a:t>第一部分</a:t>
            </a:r>
          </a:p>
        </p:txBody>
      </p:sp>
      <p:sp>
        <p:nvSpPr>
          <p:cNvPr id="29" name="文本框 28">
            <a:extLst>
              <a:ext uri="{FF2B5EF4-FFF2-40B4-BE49-F238E27FC236}">
                <a16:creationId xmlns:a16="http://schemas.microsoft.com/office/drawing/2014/main" id="{A599D4D6-4135-39CD-4D4A-673EC0B1E3F5}"/>
              </a:ext>
            </a:extLst>
          </p:cNvPr>
          <p:cNvSpPr txBox="1"/>
          <p:nvPr/>
        </p:nvSpPr>
        <p:spPr>
          <a:xfrm>
            <a:off x="4190536" y="3456528"/>
            <a:ext cx="7571303" cy="1200329"/>
          </a:xfrm>
          <a:prstGeom prst="rect">
            <a:avLst/>
          </a:prstGeom>
          <a:noFill/>
        </p:spPr>
        <p:txBody>
          <a:bodyPr wrap="none" rtlCol="0">
            <a:spAutoFit/>
          </a:bodyPr>
          <a:lstStyle/>
          <a:p>
            <a:r>
              <a:rPr kumimoji="0" lang="zh-CN" altLang="en-US" sz="7200" b="0" i="0" u="none" strike="noStrike" kern="1200" cap="none" spc="0" normalizeH="0" baseline="0" noProof="0" dirty="0">
                <a:ln>
                  <a:noFill/>
                </a:ln>
                <a:effectLst/>
                <a:uLnTx/>
                <a:uFillTx/>
                <a:latin typeface="+mj-ea"/>
                <a:ea typeface="+mj-ea"/>
                <a:cs typeface="+mn-cs"/>
              </a:rPr>
              <a:t>人民代表大会制度</a:t>
            </a:r>
          </a:p>
        </p:txBody>
      </p:sp>
      <p:grpSp>
        <p:nvGrpSpPr>
          <p:cNvPr id="2" name="组合 1">
            <a:extLst>
              <a:ext uri="{FF2B5EF4-FFF2-40B4-BE49-F238E27FC236}">
                <a16:creationId xmlns:a16="http://schemas.microsoft.com/office/drawing/2014/main" id="{8BF87251-4D3E-4FCD-8437-D920AEA40BFB}"/>
              </a:ext>
            </a:extLst>
          </p:cNvPr>
          <p:cNvGrpSpPr/>
          <p:nvPr/>
        </p:nvGrpSpPr>
        <p:grpSpPr>
          <a:xfrm>
            <a:off x="9014151" y="264732"/>
            <a:ext cx="2747688" cy="669556"/>
            <a:chOff x="9080519" y="353222"/>
            <a:chExt cx="2747688" cy="669556"/>
          </a:xfrm>
        </p:grpSpPr>
        <p:pic>
          <p:nvPicPr>
            <p:cNvPr id="3" name="图片 2" descr="图表, 形状&#10;&#10;描述已自动生成">
              <a:extLst>
                <a:ext uri="{FF2B5EF4-FFF2-40B4-BE49-F238E27FC236}">
                  <a16:creationId xmlns:a16="http://schemas.microsoft.com/office/drawing/2014/main" id="{E24AA7C8-1EEF-FCCF-18A7-CF5F4471B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519" y="353222"/>
              <a:ext cx="669556" cy="669556"/>
            </a:xfrm>
            <a:prstGeom prst="rect">
              <a:avLst/>
            </a:prstGeom>
          </p:spPr>
        </p:pic>
        <p:pic>
          <p:nvPicPr>
            <p:cNvPr id="4" name="图片 3" descr="文本&#10;&#10;低可信度描述已自动生成">
              <a:extLst>
                <a:ext uri="{FF2B5EF4-FFF2-40B4-BE49-F238E27FC236}">
                  <a16:creationId xmlns:a16="http://schemas.microsoft.com/office/drawing/2014/main" id="{A8979DFE-F647-F36D-1658-EDB9E8316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0186" y="398859"/>
              <a:ext cx="1938021" cy="578281"/>
            </a:xfrm>
            <a:prstGeom prst="rect">
              <a:avLst/>
            </a:prstGeom>
          </p:spPr>
        </p:pic>
      </p:grpSp>
      <p:sp>
        <p:nvSpPr>
          <p:cNvPr id="6" name="Rounded Rectangle 13">
            <a:extLst>
              <a:ext uri="{FF2B5EF4-FFF2-40B4-BE49-F238E27FC236}">
                <a16:creationId xmlns:a16="http://schemas.microsoft.com/office/drawing/2014/main" id="{48A44308-B1B3-C085-83B8-4D9DB587B8B5}"/>
              </a:ext>
            </a:extLst>
          </p:cNvPr>
          <p:cNvSpPr/>
          <p:nvPr/>
        </p:nvSpPr>
        <p:spPr>
          <a:xfrm>
            <a:off x="4345221" y="2854228"/>
            <a:ext cx="1226809" cy="574772"/>
          </a:xfrm>
          <a:prstGeom prst="roundRect">
            <a:avLst/>
          </a:prstGeom>
          <a:ln w="1016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mj-ea"/>
                <a:ea typeface="+mj-ea"/>
              </a:rPr>
              <a:t>PART</a:t>
            </a:r>
            <a:endParaRPr lang="zh-CN" altLang="en-US" sz="2800" dirty="0">
              <a:latin typeface="+mj-ea"/>
              <a:ea typeface="+mj-ea"/>
            </a:endParaRPr>
          </a:p>
        </p:txBody>
      </p:sp>
      <p:pic>
        <p:nvPicPr>
          <p:cNvPr id="8" name="图片 7" descr="图表, 形状&#10;&#10;描述已自动生成">
            <a:extLst>
              <a:ext uri="{FF2B5EF4-FFF2-40B4-BE49-F238E27FC236}">
                <a16:creationId xmlns:a16="http://schemas.microsoft.com/office/drawing/2014/main" id="{D3B337C6-D7B5-20A3-3F73-4A08A95B3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286" y="0"/>
            <a:ext cx="6858000" cy="6858000"/>
          </a:xfrm>
          <a:prstGeom prst="rect">
            <a:avLst/>
          </a:prstGeom>
        </p:spPr>
      </p:pic>
    </p:spTree>
    <p:extLst>
      <p:ext uri="{BB962C8B-B14F-4D97-AF65-F5344CB8AC3E}">
        <p14:creationId xmlns:p14="http://schemas.microsoft.com/office/powerpoint/2010/main" val="266907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1BFEAFC8-0691-AE0D-3A48-860F3FB8AD5E}"/>
              </a:ext>
            </a:extLst>
          </p:cNvPr>
          <p:cNvSpPr/>
          <p:nvPr/>
        </p:nvSpPr>
        <p:spPr>
          <a:xfrm>
            <a:off x="495831" y="1170678"/>
            <a:ext cx="11168623" cy="5316048"/>
          </a:xfrm>
          <a:prstGeom prst="roundRect">
            <a:avLst/>
          </a:prstGeom>
          <a:solidFill>
            <a:schemeClr val="bg1"/>
          </a:solidFill>
          <a:ln w="50800">
            <a:gradFill>
              <a:gsLst>
                <a:gs pos="0">
                  <a:schemeClr val="accent1">
                    <a:lumMod val="100000"/>
                  </a:schemeClr>
                </a:gs>
                <a:gs pos="89000">
                  <a:schemeClr val="accent1">
                    <a:lumMod val="100000"/>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C4094C9-DFF1-DF60-3310-74AC37461638}"/>
              </a:ext>
            </a:extLst>
          </p:cNvPr>
          <p:cNvSpPr txBox="1"/>
          <p:nvPr/>
        </p:nvSpPr>
        <p:spPr>
          <a:xfrm>
            <a:off x="1466264" y="1573808"/>
            <a:ext cx="9755504" cy="646331"/>
          </a:xfrm>
          <a:prstGeom prst="rect">
            <a:avLst/>
          </a:prstGeom>
          <a:noFill/>
        </p:spPr>
        <p:txBody>
          <a:bodyPr wrap="square">
            <a:spAutoFit/>
          </a:bodyPr>
          <a:lstStyle/>
          <a:p>
            <a:r>
              <a:rPr lang="zh-CN" altLang="en-US" dirty="0">
                <a:solidFill>
                  <a:schemeClr val="tx1">
                    <a:lumMod val="50000"/>
                  </a:schemeClr>
                </a:solidFill>
              </a:rPr>
              <a:t>如图所示，在△</a:t>
            </a:r>
            <a:r>
              <a:rPr lang="en-US" altLang="zh-CN" dirty="0">
                <a:solidFill>
                  <a:schemeClr val="tx1">
                    <a:lumMod val="50000"/>
                  </a:schemeClr>
                </a:solidFill>
              </a:rPr>
              <a:t>ABC</a:t>
            </a:r>
            <a:r>
              <a:rPr lang="zh-CN" altLang="en-US" dirty="0">
                <a:solidFill>
                  <a:schemeClr val="tx1">
                    <a:lumMod val="50000"/>
                  </a:schemeClr>
                </a:solidFill>
              </a:rPr>
              <a:t>中，点</a:t>
            </a:r>
            <a:r>
              <a:rPr lang="en-US" altLang="zh-CN" dirty="0">
                <a:solidFill>
                  <a:schemeClr val="tx1">
                    <a:lumMod val="50000"/>
                  </a:schemeClr>
                </a:solidFill>
              </a:rPr>
              <a:t>O</a:t>
            </a:r>
            <a:r>
              <a:rPr lang="zh-CN" altLang="en-US" dirty="0">
                <a:solidFill>
                  <a:schemeClr val="tx1">
                    <a:lumMod val="50000"/>
                  </a:schemeClr>
                </a:solidFill>
              </a:rPr>
              <a:t>是</a:t>
            </a:r>
            <a:r>
              <a:rPr lang="en-US" altLang="zh-CN" dirty="0">
                <a:solidFill>
                  <a:schemeClr val="tx1">
                    <a:lumMod val="50000"/>
                  </a:schemeClr>
                </a:solidFill>
              </a:rPr>
              <a:t>BC</a:t>
            </a:r>
            <a:r>
              <a:rPr lang="zh-CN" altLang="en-US" dirty="0">
                <a:solidFill>
                  <a:schemeClr val="tx1">
                    <a:lumMod val="50000"/>
                  </a:schemeClr>
                </a:solidFill>
              </a:rPr>
              <a:t>的中点，过点</a:t>
            </a:r>
            <a:r>
              <a:rPr lang="en-US" altLang="zh-CN" dirty="0">
                <a:solidFill>
                  <a:schemeClr val="tx1">
                    <a:lumMod val="50000"/>
                  </a:schemeClr>
                </a:solidFill>
              </a:rPr>
              <a:t>O</a:t>
            </a:r>
            <a:r>
              <a:rPr lang="zh-CN" altLang="en-US" dirty="0">
                <a:solidFill>
                  <a:schemeClr val="tx1">
                    <a:lumMod val="50000"/>
                  </a:schemeClr>
                </a:solidFill>
              </a:rPr>
              <a:t>的直线分别交直线</a:t>
            </a:r>
            <a:r>
              <a:rPr lang="en-US" altLang="zh-CN" dirty="0">
                <a:solidFill>
                  <a:schemeClr val="tx1">
                    <a:lumMod val="50000"/>
                  </a:schemeClr>
                </a:solidFill>
              </a:rPr>
              <a:t>AB</a:t>
            </a:r>
            <a:r>
              <a:rPr lang="zh-CN" altLang="en-US" dirty="0">
                <a:solidFill>
                  <a:schemeClr val="tx1">
                    <a:lumMod val="50000"/>
                  </a:schemeClr>
                </a:solidFill>
              </a:rPr>
              <a:t>，</a:t>
            </a:r>
            <a:r>
              <a:rPr lang="en-US" altLang="zh-CN" dirty="0">
                <a:solidFill>
                  <a:schemeClr val="tx1">
                    <a:lumMod val="50000"/>
                  </a:schemeClr>
                </a:solidFill>
              </a:rPr>
              <a:t>AC</a:t>
            </a:r>
            <a:r>
              <a:rPr lang="zh-CN" altLang="en-US" dirty="0">
                <a:solidFill>
                  <a:schemeClr val="tx1">
                    <a:lumMod val="50000"/>
                  </a:schemeClr>
                </a:solidFill>
              </a:rPr>
              <a:t>于不同的两点</a:t>
            </a:r>
            <a:r>
              <a:rPr lang="en-US" altLang="zh-CN" dirty="0">
                <a:solidFill>
                  <a:schemeClr val="tx1">
                    <a:lumMod val="50000"/>
                  </a:schemeClr>
                </a:solidFill>
              </a:rPr>
              <a:t>M</a:t>
            </a:r>
            <a:r>
              <a:rPr lang="zh-CN" altLang="en-US" dirty="0">
                <a:solidFill>
                  <a:schemeClr val="tx1">
                    <a:lumMod val="50000"/>
                  </a:schemeClr>
                </a:solidFill>
              </a:rPr>
              <a:t>，</a:t>
            </a:r>
            <a:r>
              <a:rPr lang="en-US" altLang="zh-CN" dirty="0">
                <a:solidFill>
                  <a:schemeClr val="tx1">
                    <a:lumMod val="50000"/>
                  </a:schemeClr>
                </a:solidFill>
              </a:rPr>
              <a:t>N</a:t>
            </a:r>
            <a:r>
              <a:rPr lang="zh-CN" altLang="en-US" dirty="0">
                <a:solidFill>
                  <a:schemeClr val="tx1">
                    <a:lumMod val="50000"/>
                  </a:schemeClr>
                </a:solidFill>
              </a:rPr>
              <a:t>，若</a:t>
            </a:r>
            <a:r>
              <a:rPr lang="en-US" altLang="zh-CN" b="1" dirty="0">
                <a:solidFill>
                  <a:schemeClr val="tx1">
                    <a:lumMod val="50000"/>
                  </a:schemeClr>
                </a:solidFill>
              </a:rPr>
              <a:t>AB</a:t>
            </a:r>
            <a:r>
              <a:rPr lang="zh-CN" altLang="en-US" dirty="0">
                <a:solidFill>
                  <a:schemeClr val="tx1">
                    <a:lumMod val="50000"/>
                  </a:schemeClr>
                </a:solidFill>
              </a:rPr>
              <a:t>＝</a:t>
            </a:r>
            <a:r>
              <a:rPr lang="en-US" altLang="zh-CN" dirty="0">
                <a:solidFill>
                  <a:schemeClr val="tx1">
                    <a:lumMod val="50000"/>
                  </a:schemeClr>
                </a:solidFill>
              </a:rPr>
              <a:t>m</a:t>
            </a:r>
            <a:r>
              <a:rPr lang="en-US" altLang="zh-CN" b="1" dirty="0">
                <a:solidFill>
                  <a:schemeClr val="tx1">
                    <a:lumMod val="50000"/>
                  </a:schemeClr>
                </a:solidFill>
              </a:rPr>
              <a:t>AM</a:t>
            </a:r>
            <a:r>
              <a:rPr lang="zh-CN" altLang="en-US" dirty="0">
                <a:solidFill>
                  <a:schemeClr val="tx1">
                    <a:lumMod val="50000"/>
                  </a:schemeClr>
                </a:solidFill>
              </a:rPr>
              <a:t>，</a:t>
            </a:r>
            <a:r>
              <a:rPr lang="en-US" altLang="zh-CN" b="1" dirty="0">
                <a:solidFill>
                  <a:schemeClr val="tx1">
                    <a:lumMod val="50000"/>
                  </a:schemeClr>
                </a:solidFill>
              </a:rPr>
              <a:t>AC</a:t>
            </a:r>
            <a:r>
              <a:rPr lang="zh-CN" altLang="en-US" dirty="0">
                <a:solidFill>
                  <a:schemeClr val="tx1">
                    <a:lumMod val="50000"/>
                  </a:schemeClr>
                </a:solidFill>
              </a:rPr>
              <a:t>＝</a:t>
            </a:r>
            <a:r>
              <a:rPr lang="en-US" altLang="zh-CN" dirty="0">
                <a:solidFill>
                  <a:schemeClr val="tx1">
                    <a:lumMod val="50000"/>
                  </a:schemeClr>
                </a:solidFill>
              </a:rPr>
              <a:t>n</a:t>
            </a:r>
            <a:r>
              <a:rPr lang="en-US" altLang="zh-CN" b="1" dirty="0">
                <a:solidFill>
                  <a:schemeClr val="tx1">
                    <a:lumMod val="50000"/>
                  </a:schemeClr>
                </a:solidFill>
              </a:rPr>
              <a:t>AN</a:t>
            </a:r>
            <a:r>
              <a:rPr lang="zh-CN" altLang="en-US" dirty="0">
                <a:solidFill>
                  <a:schemeClr val="tx1">
                    <a:lumMod val="50000"/>
                  </a:schemeClr>
                </a:solidFill>
              </a:rPr>
              <a:t>，则</a:t>
            </a:r>
            <a:r>
              <a:rPr lang="en-US" altLang="zh-CN" dirty="0">
                <a:solidFill>
                  <a:schemeClr val="tx1">
                    <a:lumMod val="50000"/>
                  </a:schemeClr>
                </a:solidFill>
              </a:rPr>
              <a:t>m</a:t>
            </a:r>
            <a:r>
              <a:rPr lang="zh-CN" altLang="en-US" dirty="0">
                <a:solidFill>
                  <a:schemeClr val="tx1">
                    <a:lumMod val="50000"/>
                  </a:schemeClr>
                </a:solidFill>
              </a:rPr>
              <a:t>＋</a:t>
            </a:r>
            <a:r>
              <a:rPr lang="en-US" altLang="zh-CN" dirty="0">
                <a:solidFill>
                  <a:schemeClr val="tx1">
                    <a:lumMod val="50000"/>
                  </a:schemeClr>
                </a:solidFill>
              </a:rPr>
              <a:t>n</a:t>
            </a:r>
            <a:r>
              <a:rPr lang="zh-CN" altLang="en-US" dirty="0">
                <a:solidFill>
                  <a:schemeClr val="tx1">
                    <a:lumMod val="50000"/>
                  </a:schemeClr>
                </a:solidFill>
              </a:rPr>
              <a:t>的值为</a:t>
            </a:r>
            <a:r>
              <a:rPr lang="en-US" altLang="zh-CN" dirty="0">
                <a:solidFill>
                  <a:schemeClr val="tx1">
                    <a:lumMod val="50000"/>
                  </a:schemeClr>
                </a:solidFill>
              </a:rPr>
              <a:t>________</a:t>
            </a:r>
            <a:r>
              <a:rPr lang="zh-CN" altLang="en-US" dirty="0">
                <a:solidFill>
                  <a:schemeClr val="tx1">
                    <a:lumMod val="50000"/>
                  </a:schemeClr>
                </a:solidFill>
              </a:rPr>
              <a:t>．</a:t>
            </a:r>
          </a:p>
        </p:txBody>
      </p:sp>
      <p:pic>
        <p:nvPicPr>
          <p:cNvPr id="18" name="图片 17">
            <a:extLst>
              <a:ext uri="{FF2B5EF4-FFF2-40B4-BE49-F238E27FC236}">
                <a16:creationId xmlns:a16="http://schemas.microsoft.com/office/drawing/2014/main" id="{F5686109-A0AF-D114-C67E-BAE4A4F57A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49164" y="2062187"/>
            <a:ext cx="3055133" cy="3536729"/>
          </a:xfrm>
          <a:prstGeom prst="rect">
            <a:avLst/>
          </a:prstGeom>
        </p:spPr>
      </p:pic>
      <p:sp>
        <p:nvSpPr>
          <p:cNvPr id="20" name="文本框 19">
            <a:extLst>
              <a:ext uri="{FF2B5EF4-FFF2-40B4-BE49-F238E27FC236}">
                <a16:creationId xmlns:a16="http://schemas.microsoft.com/office/drawing/2014/main" id="{9AC02042-0A34-BA71-D699-87A7E6E8E9AD}"/>
              </a:ext>
            </a:extLst>
          </p:cNvPr>
          <p:cNvSpPr txBox="1"/>
          <p:nvPr/>
        </p:nvSpPr>
        <p:spPr>
          <a:xfrm>
            <a:off x="5166781" y="87261"/>
            <a:ext cx="1877437" cy="1107996"/>
          </a:xfrm>
          <a:prstGeom prst="rect">
            <a:avLst/>
          </a:prstGeom>
          <a:noFill/>
        </p:spPr>
        <p:txBody>
          <a:bodyPr wrap="none" rtlCol="0">
            <a:spAutoFit/>
          </a:bodyPr>
          <a:lstStyle/>
          <a:p>
            <a:r>
              <a:rPr lang="zh-CN" altLang="en-US" sz="6600" dirty="0">
                <a:latin typeface="+mj-ea"/>
                <a:ea typeface="+mj-ea"/>
              </a:rPr>
              <a:t>标题</a:t>
            </a:r>
          </a:p>
        </p:txBody>
      </p:sp>
      <p:pic>
        <p:nvPicPr>
          <p:cNvPr id="2" name="图片 1" descr="图表, 形状&#10;&#10;描述已自动生成">
            <a:extLst>
              <a:ext uri="{FF2B5EF4-FFF2-40B4-BE49-F238E27FC236}">
                <a16:creationId xmlns:a16="http://schemas.microsoft.com/office/drawing/2014/main" id="{FEE8D6FB-D8AF-44C3-DF8C-8537F3212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1876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15AEA64C-7BE3-1FC4-0BE4-470111C17D1A}"/>
              </a:ext>
            </a:extLst>
          </p:cNvPr>
          <p:cNvSpPr txBox="1"/>
          <p:nvPr/>
        </p:nvSpPr>
        <p:spPr>
          <a:xfrm>
            <a:off x="5166781" y="333719"/>
            <a:ext cx="1877437" cy="1107996"/>
          </a:xfrm>
          <a:prstGeom prst="rect">
            <a:avLst/>
          </a:prstGeom>
          <a:noFill/>
        </p:spPr>
        <p:txBody>
          <a:bodyPr wrap="none" rtlCol="0">
            <a:spAutoFit/>
          </a:bodyPr>
          <a:lstStyle/>
          <a:p>
            <a:r>
              <a:rPr lang="zh-CN" altLang="en-US" sz="6600" dirty="0">
                <a:latin typeface="+mj-ea"/>
                <a:ea typeface="+mj-ea"/>
              </a:rPr>
              <a:t>标题</a:t>
            </a:r>
          </a:p>
        </p:txBody>
      </p:sp>
      <p:pic>
        <p:nvPicPr>
          <p:cNvPr id="3" name="图片 2">
            <a:extLst>
              <a:ext uri="{FF2B5EF4-FFF2-40B4-BE49-F238E27FC236}">
                <a16:creationId xmlns:a16="http://schemas.microsoft.com/office/drawing/2014/main" id="{66682876-EE7D-BF07-17E1-5685436B480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795784" y="1844591"/>
            <a:ext cx="2177553" cy="2177553"/>
          </a:xfrm>
          <a:prstGeom prst="rect">
            <a:avLst/>
          </a:prstGeom>
          <a:ln w="31750">
            <a:solidFill>
              <a:schemeClr val="tx1">
                <a:lumMod val="50000"/>
              </a:schemeClr>
            </a:solidFill>
          </a:ln>
          <a:effectLst>
            <a:outerShdw blurRad="127000" dist="88900" dir="8100000" algn="tr" rotWithShape="0">
              <a:prstClr val="black">
                <a:alpha val="40000"/>
              </a:prstClr>
            </a:outerShdw>
          </a:effectLst>
        </p:spPr>
      </p:pic>
      <p:pic>
        <p:nvPicPr>
          <p:cNvPr id="6" name="图片 5">
            <a:extLst>
              <a:ext uri="{FF2B5EF4-FFF2-40B4-BE49-F238E27FC236}">
                <a16:creationId xmlns:a16="http://schemas.microsoft.com/office/drawing/2014/main" id="{07D95E8A-21A7-CB4E-2C11-36869537C87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007223" y="1808078"/>
            <a:ext cx="2177553" cy="2177553"/>
          </a:xfrm>
          <a:prstGeom prst="rect">
            <a:avLst/>
          </a:prstGeom>
          <a:ln w="31750">
            <a:solidFill>
              <a:schemeClr val="tx1">
                <a:lumMod val="50000"/>
              </a:schemeClr>
            </a:solidFill>
          </a:ln>
          <a:effectLst>
            <a:outerShdw blurRad="127000" dist="88900" dir="8100000" algn="tr" rotWithShape="0">
              <a:prstClr val="black">
                <a:alpha val="40000"/>
              </a:prstClr>
            </a:outerShdw>
          </a:effectLst>
        </p:spPr>
      </p:pic>
      <p:pic>
        <p:nvPicPr>
          <p:cNvPr id="11" name="图片 10">
            <a:extLst>
              <a:ext uri="{FF2B5EF4-FFF2-40B4-BE49-F238E27FC236}">
                <a16:creationId xmlns:a16="http://schemas.microsoft.com/office/drawing/2014/main" id="{C1EEBE13-D0E3-0E39-AD09-584D10186507}"/>
              </a:ext>
            </a:extLst>
          </p:cNvPr>
          <p:cNvPicPr>
            <a:picLocks/>
          </p:cNvPicPr>
          <p:nvPr/>
        </p:nvPicPr>
        <p:blipFill rotWithShape="1">
          <a:blip r:embed="rId5">
            <a:extLst>
              <a:ext uri="{28A0092B-C50C-407E-A947-70E740481C1C}">
                <a14:useLocalDpi xmlns:a14="http://schemas.microsoft.com/office/drawing/2010/main" val="0"/>
              </a:ext>
            </a:extLst>
          </a:blip>
          <a:srcRect t="6349" b="6349"/>
          <a:stretch/>
        </p:blipFill>
        <p:spPr>
          <a:xfrm>
            <a:off x="1218662" y="1808078"/>
            <a:ext cx="2177553" cy="2177553"/>
          </a:xfrm>
          <a:prstGeom prst="rect">
            <a:avLst/>
          </a:prstGeom>
          <a:ln w="31750">
            <a:solidFill>
              <a:schemeClr val="tx1">
                <a:lumMod val="50000"/>
              </a:schemeClr>
            </a:solidFill>
          </a:ln>
          <a:effectLst>
            <a:outerShdw blurRad="127000" dist="88900" dir="8100000" algn="tr" rotWithShape="0">
              <a:prstClr val="black">
                <a:alpha val="40000"/>
              </a:prstClr>
            </a:outerShdw>
          </a:effectLst>
        </p:spPr>
      </p:pic>
      <p:sp>
        <p:nvSpPr>
          <p:cNvPr id="14" name="文本框 13">
            <a:extLst>
              <a:ext uri="{FF2B5EF4-FFF2-40B4-BE49-F238E27FC236}">
                <a16:creationId xmlns:a16="http://schemas.microsoft.com/office/drawing/2014/main" id="{472FF85E-8C60-19B6-44AC-7DC5B0135E7B}"/>
              </a:ext>
            </a:extLst>
          </p:cNvPr>
          <p:cNvSpPr txBox="1"/>
          <p:nvPr/>
        </p:nvSpPr>
        <p:spPr>
          <a:xfrm>
            <a:off x="819262" y="4338097"/>
            <a:ext cx="2976352" cy="1754326"/>
          </a:xfrm>
          <a:prstGeom prst="rect">
            <a:avLst/>
          </a:prstGeom>
          <a:noFill/>
        </p:spPr>
        <p:txBody>
          <a:bodyPr wrap="square" rtlCol="0">
            <a:spAutoFit/>
          </a:bodyPr>
          <a:lstStyle/>
          <a:p>
            <a:pPr algn="ctr"/>
            <a:r>
              <a:rPr lang="en-US" altLang="zh-CN" sz="1200" dirty="0">
                <a:solidFill>
                  <a:schemeClr val="tx1">
                    <a:lumMod val="40000"/>
                    <a:lumOff val="60000"/>
                  </a:schemeClr>
                </a:solidFill>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15" name="文本框 14">
            <a:extLst>
              <a:ext uri="{FF2B5EF4-FFF2-40B4-BE49-F238E27FC236}">
                <a16:creationId xmlns:a16="http://schemas.microsoft.com/office/drawing/2014/main" id="{C309622B-7880-8789-EB24-A623C60D80AE}"/>
              </a:ext>
            </a:extLst>
          </p:cNvPr>
          <p:cNvSpPr txBox="1"/>
          <p:nvPr/>
        </p:nvSpPr>
        <p:spPr>
          <a:xfrm>
            <a:off x="4607824" y="4338097"/>
            <a:ext cx="2976352" cy="1754326"/>
          </a:xfrm>
          <a:prstGeom prst="rect">
            <a:avLst/>
          </a:prstGeom>
          <a:noFill/>
        </p:spPr>
        <p:txBody>
          <a:bodyPr wrap="square" rtlCol="0">
            <a:spAutoFit/>
          </a:bodyPr>
          <a:lstStyle/>
          <a:p>
            <a:pPr algn="ctr"/>
            <a:r>
              <a:rPr lang="en-US" altLang="zh-CN" sz="1200" dirty="0">
                <a:solidFill>
                  <a:schemeClr val="tx1">
                    <a:lumMod val="40000"/>
                    <a:lumOff val="60000"/>
                  </a:schemeClr>
                </a:solidFill>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sp>
        <p:nvSpPr>
          <p:cNvPr id="16" name="文本框 15">
            <a:extLst>
              <a:ext uri="{FF2B5EF4-FFF2-40B4-BE49-F238E27FC236}">
                <a16:creationId xmlns:a16="http://schemas.microsoft.com/office/drawing/2014/main" id="{AE92B872-4A1B-A7D3-281A-94942173F569}"/>
              </a:ext>
            </a:extLst>
          </p:cNvPr>
          <p:cNvSpPr txBox="1"/>
          <p:nvPr/>
        </p:nvSpPr>
        <p:spPr>
          <a:xfrm>
            <a:off x="8396386" y="4338097"/>
            <a:ext cx="2976352" cy="1754326"/>
          </a:xfrm>
          <a:prstGeom prst="rect">
            <a:avLst/>
          </a:prstGeom>
          <a:noFill/>
        </p:spPr>
        <p:txBody>
          <a:bodyPr wrap="square" rtlCol="0">
            <a:spAutoFit/>
          </a:bodyPr>
          <a:lstStyle/>
          <a:p>
            <a:pPr algn="ctr"/>
            <a:r>
              <a:rPr lang="en-US" altLang="zh-CN" sz="1200" dirty="0">
                <a:solidFill>
                  <a:schemeClr val="tx1">
                    <a:lumMod val="40000"/>
                    <a:lumOff val="60000"/>
                  </a:schemeClr>
                </a:solidFill>
              </a:rPr>
              <a:t>Lorem ipsum dolor sit amet, consectetur adipiscing elit. Nulla imperdiet volutpat dui at fermentum. Aliquam erat volutpat. Aenean lacinia lacus aliquet ante mollis, sollicitudin tempor tortor aliquam. Nulla facilisi. Nam auctor metus vitae quam gravida, ac vehicula elit mollis. </a:t>
            </a:r>
          </a:p>
        </p:txBody>
      </p:sp>
      <p:pic>
        <p:nvPicPr>
          <p:cNvPr id="7" name="图片 6" descr="图表, 形状&#10;&#10;描述已自动生成">
            <a:extLst>
              <a:ext uri="{FF2B5EF4-FFF2-40B4-BE49-F238E27FC236}">
                <a16:creationId xmlns:a16="http://schemas.microsoft.com/office/drawing/2014/main" id="{C987FD60-E561-5D1B-C4FC-B2004964CF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1178041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5956729-959A-A7F1-5424-4FA96B6D3759}"/>
              </a:ext>
            </a:extLst>
          </p:cNvPr>
          <p:cNvGrpSpPr/>
          <p:nvPr/>
        </p:nvGrpSpPr>
        <p:grpSpPr>
          <a:xfrm>
            <a:off x="850098" y="0"/>
            <a:ext cx="4068590" cy="6858000"/>
            <a:chOff x="782863" y="0"/>
            <a:chExt cx="4068590" cy="6858000"/>
          </a:xfrm>
        </p:grpSpPr>
        <p:sp>
          <p:nvSpPr>
            <p:cNvPr id="2" name="矩形 1">
              <a:extLst>
                <a:ext uri="{FF2B5EF4-FFF2-40B4-BE49-F238E27FC236}">
                  <a16:creationId xmlns:a16="http://schemas.microsoft.com/office/drawing/2014/main" id="{384FBF3D-288E-211B-555D-9A82DA53FAB9}"/>
                </a:ext>
              </a:extLst>
            </p:cNvPr>
            <p:cNvSpPr/>
            <p:nvPr/>
          </p:nvSpPr>
          <p:spPr>
            <a:xfrm>
              <a:off x="806824" y="0"/>
              <a:ext cx="4044629" cy="6858000"/>
            </a:xfrm>
            <a:prstGeom prst="rect">
              <a:avLst/>
            </a:prstGeom>
            <a:gradFill flip="none" rotWithShape="1">
              <a:gsLst>
                <a:gs pos="0">
                  <a:srgbClr val="2D13C7">
                    <a:alpha val="90000"/>
                  </a:srgbClr>
                </a:gs>
                <a:gs pos="55000">
                  <a:srgbClr val="2D13C7">
                    <a:alpha val="69000"/>
                  </a:srgbClr>
                </a:gs>
                <a:gs pos="97000">
                  <a:srgbClr val="2D13C7">
                    <a:alpha val="90000"/>
                  </a:srgbClr>
                </a:gs>
              </a:gsLst>
              <a:lin ang="16200000" scaled="1"/>
              <a:tileRect/>
            </a:gradFill>
            <a:ln>
              <a:noFill/>
            </a:ln>
            <a:effectLst>
              <a:glow rad="63500">
                <a:schemeClr val="accent1">
                  <a:satMod val="175000"/>
                  <a:alpha val="40000"/>
                </a:schemeClr>
              </a:glow>
              <a:outerShdw blurRad="127000" dist="63500" dir="13500003" rotWithShape="0">
                <a:srgbClr val="8D59F8">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C6DB7A7-17AE-A817-B787-553EFB768959}"/>
                </a:ext>
              </a:extLst>
            </p:cNvPr>
            <p:cNvSpPr/>
            <p:nvPr/>
          </p:nvSpPr>
          <p:spPr>
            <a:xfrm>
              <a:off x="782863" y="0"/>
              <a:ext cx="4044629" cy="6858000"/>
            </a:xfrm>
            <a:prstGeom prst="rect">
              <a:avLst/>
            </a:prstGeom>
            <a:solidFill>
              <a:schemeClr val="tx1"/>
            </a:solidFill>
            <a:ln>
              <a:noFill/>
            </a:ln>
            <a:effectLst>
              <a:outerShdw blurRad="127000" dist="63500" dir="2700001" rotWithShape="0">
                <a:srgbClr val="1F247E">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 name="组合 8">
            <a:extLst>
              <a:ext uri="{FF2B5EF4-FFF2-40B4-BE49-F238E27FC236}">
                <a16:creationId xmlns:a16="http://schemas.microsoft.com/office/drawing/2014/main" id="{7B1570FE-150B-8CEA-D1FF-F2C473897540}"/>
              </a:ext>
            </a:extLst>
          </p:cNvPr>
          <p:cNvGrpSpPr/>
          <p:nvPr/>
        </p:nvGrpSpPr>
        <p:grpSpPr>
          <a:xfrm>
            <a:off x="1637219" y="1220435"/>
            <a:ext cx="2619023" cy="4722669"/>
            <a:chOff x="1072443" y="955642"/>
            <a:chExt cx="2619023" cy="4722669"/>
          </a:xfrm>
          <a:effectLst>
            <a:reflection blurRad="127000" stA="50000" endPos="35000" dir="5400000" sy="-100000" algn="bl" rotWithShape="0"/>
          </a:effectLst>
        </p:grpSpPr>
        <p:sp>
          <p:nvSpPr>
            <p:cNvPr id="10" name="矩形 9">
              <a:extLst>
                <a:ext uri="{FF2B5EF4-FFF2-40B4-BE49-F238E27FC236}">
                  <a16:creationId xmlns:a16="http://schemas.microsoft.com/office/drawing/2014/main" id="{CEF06E85-4C27-837A-C3EC-B93E77799ADB}"/>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a:extLst>
                <a:ext uri="{FF2B5EF4-FFF2-40B4-BE49-F238E27FC236}">
                  <a16:creationId xmlns:a16="http://schemas.microsoft.com/office/drawing/2014/main" id="{092EB441-DB7B-0433-7D4B-CA3E82F9444F}"/>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FCB5F05-0C0F-B8EF-8E3E-B37825B1C970}"/>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1</a:t>
              </a:r>
              <a:endParaRPr lang="zh-CN" altLang="en-US" sz="2800" dirty="0"/>
            </a:p>
          </p:txBody>
        </p:sp>
        <p:sp>
          <p:nvSpPr>
            <p:cNvPr id="15" name="文本框 14">
              <a:extLst>
                <a:ext uri="{FF2B5EF4-FFF2-40B4-BE49-F238E27FC236}">
                  <a16:creationId xmlns:a16="http://schemas.microsoft.com/office/drawing/2014/main" id="{A182618A-565C-C4DF-0B27-6BAC67A6D35B}"/>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16" name="组合 15">
            <a:extLst>
              <a:ext uri="{FF2B5EF4-FFF2-40B4-BE49-F238E27FC236}">
                <a16:creationId xmlns:a16="http://schemas.microsoft.com/office/drawing/2014/main" id="{1768853E-6EDA-1EDC-0470-3998AF014FF2}"/>
              </a:ext>
            </a:extLst>
          </p:cNvPr>
          <p:cNvGrpSpPr/>
          <p:nvPr/>
        </p:nvGrpSpPr>
        <p:grpSpPr>
          <a:xfrm>
            <a:off x="5790727" y="1220435"/>
            <a:ext cx="2619023" cy="4722669"/>
            <a:chOff x="1072443" y="955642"/>
            <a:chExt cx="2619023" cy="4722669"/>
          </a:xfrm>
          <a:effectLst>
            <a:reflection blurRad="127000" stA="50000" endPos="35000" dir="5400000" sy="-100000" algn="bl" rotWithShape="0"/>
          </a:effectLst>
        </p:grpSpPr>
        <p:sp>
          <p:nvSpPr>
            <p:cNvPr id="17" name="矩形 16">
              <a:extLst>
                <a:ext uri="{FF2B5EF4-FFF2-40B4-BE49-F238E27FC236}">
                  <a16:creationId xmlns:a16="http://schemas.microsoft.com/office/drawing/2014/main" id="{B7A5A7BD-9A2E-755B-D6C6-F4BC760ED94B}"/>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101C92F1-8114-20A5-2A6C-B511B2476506}"/>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A82618F-51EE-5980-02BE-918EAE3541D1}"/>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2</a:t>
              </a:r>
              <a:endParaRPr lang="zh-CN" altLang="en-US" sz="2800" dirty="0"/>
            </a:p>
          </p:txBody>
        </p:sp>
        <p:sp>
          <p:nvSpPr>
            <p:cNvPr id="20" name="文本框 19">
              <a:extLst>
                <a:ext uri="{FF2B5EF4-FFF2-40B4-BE49-F238E27FC236}">
                  <a16:creationId xmlns:a16="http://schemas.microsoft.com/office/drawing/2014/main" id="{947FD838-C798-A915-7B8C-F26CA089361B}"/>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22" name="组合 21">
            <a:extLst>
              <a:ext uri="{FF2B5EF4-FFF2-40B4-BE49-F238E27FC236}">
                <a16:creationId xmlns:a16="http://schemas.microsoft.com/office/drawing/2014/main" id="{0E1211F5-E0F6-3D5F-6775-60976DEF81F0}"/>
              </a:ext>
            </a:extLst>
          </p:cNvPr>
          <p:cNvGrpSpPr/>
          <p:nvPr/>
        </p:nvGrpSpPr>
        <p:grpSpPr>
          <a:xfrm>
            <a:off x="9095912" y="1220435"/>
            <a:ext cx="2619023" cy="4722669"/>
            <a:chOff x="1072443" y="955642"/>
            <a:chExt cx="2619023" cy="4722669"/>
          </a:xfrm>
          <a:effectLst>
            <a:reflection blurRad="127000" stA="50000" endPos="35000" dir="5400000" sy="-100000" algn="bl" rotWithShape="0"/>
          </a:effectLst>
        </p:grpSpPr>
        <p:sp>
          <p:nvSpPr>
            <p:cNvPr id="23" name="矩形 22">
              <a:extLst>
                <a:ext uri="{FF2B5EF4-FFF2-40B4-BE49-F238E27FC236}">
                  <a16:creationId xmlns:a16="http://schemas.microsoft.com/office/drawing/2014/main" id="{71C7B805-957E-50ED-8062-8DCD9ACB23A5}"/>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A65E0322-382C-0F0F-EF8F-A648D4267D65}"/>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964986A-E377-05AC-14CB-604931540D31}"/>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3</a:t>
              </a:r>
              <a:endParaRPr lang="zh-CN" altLang="en-US" sz="2800" dirty="0"/>
            </a:p>
          </p:txBody>
        </p:sp>
        <p:sp>
          <p:nvSpPr>
            <p:cNvPr id="26" name="文本框 25">
              <a:extLst>
                <a:ext uri="{FF2B5EF4-FFF2-40B4-BE49-F238E27FC236}">
                  <a16:creationId xmlns:a16="http://schemas.microsoft.com/office/drawing/2014/main" id="{5610DB49-6D38-6CCF-8429-8A2643FA8E7D}"/>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pic>
        <p:nvPicPr>
          <p:cNvPr id="4" name="图片 3" descr="图表, 形状&#10;&#10;描述已自动生成">
            <a:extLst>
              <a:ext uri="{FF2B5EF4-FFF2-40B4-BE49-F238E27FC236}">
                <a16:creationId xmlns:a16="http://schemas.microsoft.com/office/drawing/2014/main" id="{E8A4833D-9AC0-A40A-12DC-3358B8309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54713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9CA2D3B-F217-4BDB-4433-AB8C7B009241}"/>
              </a:ext>
            </a:extLst>
          </p:cNvPr>
          <p:cNvSpPr/>
          <p:nvPr/>
        </p:nvSpPr>
        <p:spPr>
          <a:xfrm>
            <a:off x="0" y="5333332"/>
            <a:ext cx="12192000" cy="152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64124E34-05FA-FB08-161D-2A2F36297675}"/>
              </a:ext>
            </a:extLst>
          </p:cNvPr>
          <p:cNvGrpSpPr/>
          <p:nvPr/>
        </p:nvGrpSpPr>
        <p:grpSpPr>
          <a:xfrm>
            <a:off x="1072443" y="1610399"/>
            <a:ext cx="2619023" cy="4722669"/>
            <a:chOff x="1072443" y="955642"/>
            <a:chExt cx="2619023" cy="4722669"/>
          </a:xfrm>
          <a:effectLst>
            <a:reflection blurRad="127000" stA="50000" endPos="35000" dir="5400000" sy="-100000" algn="bl" rotWithShape="0"/>
          </a:effectLst>
        </p:grpSpPr>
        <p:sp>
          <p:nvSpPr>
            <p:cNvPr id="3" name="矩形 2">
              <a:extLst>
                <a:ext uri="{FF2B5EF4-FFF2-40B4-BE49-F238E27FC236}">
                  <a16:creationId xmlns:a16="http://schemas.microsoft.com/office/drawing/2014/main" id="{0FD886DF-0600-7B54-0E39-C71323823248}"/>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a:extLst>
                <a:ext uri="{FF2B5EF4-FFF2-40B4-BE49-F238E27FC236}">
                  <a16:creationId xmlns:a16="http://schemas.microsoft.com/office/drawing/2014/main" id="{BE65D72F-CCF6-C414-200F-2878D0EC716A}"/>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559D965-F5AB-261E-E251-D20DD10E4CD7}"/>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1</a:t>
              </a:r>
              <a:endParaRPr lang="zh-CN" altLang="en-US" sz="2800" dirty="0"/>
            </a:p>
          </p:txBody>
        </p:sp>
        <p:sp>
          <p:nvSpPr>
            <p:cNvPr id="10" name="文本框 9">
              <a:extLst>
                <a:ext uri="{FF2B5EF4-FFF2-40B4-BE49-F238E27FC236}">
                  <a16:creationId xmlns:a16="http://schemas.microsoft.com/office/drawing/2014/main" id="{91EF5726-88C1-6CDA-5A3E-E249EB3ABAD0}"/>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14" name="组合 13">
            <a:extLst>
              <a:ext uri="{FF2B5EF4-FFF2-40B4-BE49-F238E27FC236}">
                <a16:creationId xmlns:a16="http://schemas.microsoft.com/office/drawing/2014/main" id="{B76654F2-C452-466D-F830-A68D74CFDD24}"/>
              </a:ext>
            </a:extLst>
          </p:cNvPr>
          <p:cNvGrpSpPr/>
          <p:nvPr/>
        </p:nvGrpSpPr>
        <p:grpSpPr>
          <a:xfrm>
            <a:off x="4786488" y="1362040"/>
            <a:ext cx="2619023" cy="4722669"/>
            <a:chOff x="1072443" y="955642"/>
            <a:chExt cx="2619023" cy="4722669"/>
          </a:xfrm>
          <a:effectLst>
            <a:reflection blurRad="127000" stA="50000" endPos="35000" dir="5400000" sy="-100000" algn="bl" rotWithShape="0"/>
          </a:effectLst>
        </p:grpSpPr>
        <p:sp>
          <p:nvSpPr>
            <p:cNvPr id="15" name="矩形 14">
              <a:extLst>
                <a:ext uri="{FF2B5EF4-FFF2-40B4-BE49-F238E27FC236}">
                  <a16:creationId xmlns:a16="http://schemas.microsoft.com/office/drawing/2014/main" id="{A53D5AFC-C828-20AD-4DE2-1ABF5FC3080D}"/>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16E57104-4563-0DBD-F4D6-6E90EE2A9567}"/>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3D2C2D6-0331-9EAA-EAFE-1CCC039AB052}"/>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2</a:t>
              </a:r>
              <a:endParaRPr lang="zh-CN" altLang="en-US" sz="2800" dirty="0"/>
            </a:p>
          </p:txBody>
        </p:sp>
        <p:sp>
          <p:nvSpPr>
            <p:cNvPr id="18" name="文本框 17">
              <a:extLst>
                <a:ext uri="{FF2B5EF4-FFF2-40B4-BE49-F238E27FC236}">
                  <a16:creationId xmlns:a16="http://schemas.microsoft.com/office/drawing/2014/main" id="{499870C4-DD85-1986-AE4D-A94EE4EEDD91}"/>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19" name="组合 18">
            <a:extLst>
              <a:ext uri="{FF2B5EF4-FFF2-40B4-BE49-F238E27FC236}">
                <a16:creationId xmlns:a16="http://schemas.microsoft.com/office/drawing/2014/main" id="{620A6AA0-C72F-09B7-8F1E-B450AFA00DBD}"/>
              </a:ext>
            </a:extLst>
          </p:cNvPr>
          <p:cNvGrpSpPr/>
          <p:nvPr/>
        </p:nvGrpSpPr>
        <p:grpSpPr>
          <a:xfrm>
            <a:off x="8582293" y="1538578"/>
            <a:ext cx="2619023" cy="4722669"/>
            <a:chOff x="1072443" y="955642"/>
            <a:chExt cx="2619023" cy="4722669"/>
          </a:xfrm>
          <a:effectLst>
            <a:reflection blurRad="127000" stA="50000" endPos="35000" dir="5400000" sy="-100000" algn="bl" rotWithShape="0"/>
          </a:effectLst>
        </p:grpSpPr>
        <p:sp>
          <p:nvSpPr>
            <p:cNvPr id="20" name="矩形 19">
              <a:extLst>
                <a:ext uri="{FF2B5EF4-FFF2-40B4-BE49-F238E27FC236}">
                  <a16:creationId xmlns:a16="http://schemas.microsoft.com/office/drawing/2014/main" id="{6022E7FE-39AF-566A-E93F-9BC8E3602D4C}"/>
                </a:ext>
              </a:extLst>
            </p:cNvPr>
            <p:cNvSpPr/>
            <p:nvPr/>
          </p:nvSpPr>
          <p:spPr>
            <a:xfrm>
              <a:off x="1072443" y="955642"/>
              <a:ext cx="2619023" cy="4722669"/>
            </a:xfrm>
            <a:prstGeom prst="rect">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连接符 20">
              <a:extLst>
                <a:ext uri="{FF2B5EF4-FFF2-40B4-BE49-F238E27FC236}">
                  <a16:creationId xmlns:a16="http://schemas.microsoft.com/office/drawing/2014/main" id="{EC4A95BF-3264-2DD3-AD88-30DB7E338BE4}"/>
                </a:ext>
              </a:extLst>
            </p:cNvPr>
            <p:cNvCxnSpPr/>
            <p:nvPr/>
          </p:nvCxnSpPr>
          <p:spPr>
            <a:xfrm>
              <a:off x="1388534" y="1603022"/>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B310FEC-6AA4-F2BC-39C0-95B3797F0391}"/>
                </a:ext>
              </a:extLst>
            </p:cNvPr>
            <p:cNvSpPr txBox="1"/>
            <p:nvPr/>
          </p:nvSpPr>
          <p:spPr>
            <a:xfrm>
              <a:off x="1851014" y="1079802"/>
              <a:ext cx="1107996" cy="523220"/>
            </a:xfrm>
            <a:prstGeom prst="rect">
              <a:avLst/>
            </a:prstGeom>
            <a:noFill/>
          </p:spPr>
          <p:txBody>
            <a:bodyPr wrap="none" rtlCol="0">
              <a:spAutoFit/>
            </a:bodyPr>
            <a:lstStyle/>
            <a:p>
              <a:r>
                <a:rPr lang="zh-CN" altLang="en-US" sz="2800" dirty="0"/>
                <a:t>标题</a:t>
              </a:r>
              <a:r>
                <a:rPr lang="en-US" altLang="zh-CN" sz="2800" dirty="0"/>
                <a:t>3</a:t>
              </a:r>
              <a:endParaRPr lang="zh-CN" altLang="en-US" sz="2800" dirty="0"/>
            </a:p>
          </p:txBody>
        </p:sp>
        <p:sp>
          <p:nvSpPr>
            <p:cNvPr id="23" name="文本框 22">
              <a:extLst>
                <a:ext uri="{FF2B5EF4-FFF2-40B4-BE49-F238E27FC236}">
                  <a16:creationId xmlns:a16="http://schemas.microsoft.com/office/drawing/2014/main" id="{91D51514-99C9-DE39-8C25-86038559DF50}"/>
                </a:ext>
              </a:extLst>
            </p:cNvPr>
            <p:cNvSpPr txBox="1"/>
            <p:nvPr/>
          </p:nvSpPr>
          <p:spPr>
            <a:xfrm>
              <a:off x="1277868" y="189576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pic>
        <p:nvPicPr>
          <p:cNvPr id="4" name="图片 3" descr="图表, 形状&#10;&#10;描述已自动生成">
            <a:extLst>
              <a:ext uri="{FF2B5EF4-FFF2-40B4-BE49-F238E27FC236}">
                <a16:creationId xmlns:a16="http://schemas.microsoft.com/office/drawing/2014/main" id="{1CC93F4F-2CE9-27F9-F7D6-B30962F35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376150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BD6D025A-BD18-42B9-A84D-38F12475C6A7}"/>
              </a:ext>
            </a:extLst>
          </p:cNvPr>
          <p:cNvSpPr/>
          <p:nvPr/>
        </p:nvSpPr>
        <p:spPr>
          <a:xfrm>
            <a:off x="5870575" y="3203575"/>
            <a:ext cx="450850" cy="450850"/>
          </a:xfrm>
          <a:prstGeom prst="ellipse">
            <a:avLst/>
          </a:prstGeom>
          <a:gradFill flip="none" rotWithShape="1">
            <a:gsLst>
              <a:gs pos="0">
                <a:srgbClr val="0B72B3"/>
              </a:gs>
              <a:gs pos="70000">
                <a:srgbClr val="184897"/>
              </a:gs>
              <a:gs pos="100000">
                <a:srgbClr val="0F307C"/>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59C3D211-C433-1AB3-7499-B46EC14FD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0161" y="2423160"/>
            <a:ext cx="2011680" cy="2011680"/>
          </a:xfrm>
          <a:prstGeom prst="rect">
            <a:avLst/>
          </a:prstGeom>
        </p:spPr>
      </p:pic>
    </p:spTree>
    <p:extLst>
      <p:ext uri="{BB962C8B-B14F-4D97-AF65-F5344CB8AC3E}">
        <p14:creationId xmlns:p14="http://schemas.microsoft.com/office/powerpoint/2010/main" val="3049596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2C8CC1AD-4891-D2ED-077C-049D39704591}"/>
              </a:ext>
            </a:extLst>
          </p:cNvPr>
          <p:cNvGrpSpPr/>
          <p:nvPr/>
        </p:nvGrpSpPr>
        <p:grpSpPr>
          <a:xfrm>
            <a:off x="1072443" y="1610399"/>
            <a:ext cx="2619023" cy="4722669"/>
            <a:chOff x="1072443" y="1610399"/>
            <a:chExt cx="2619023" cy="4722669"/>
          </a:xfrm>
        </p:grpSpPr>
        <p:sp>
          <p:nvSpPr>
            <p:cNvPr id="5" name="矩形: 圆角 4">
              <a:extLst>
                <a:ext uri="{FF2B5EF4-FFF2-40B4-BE49-F238E27FC236}">
                  <a16:creationId xmlns:a16="http://schemas.microsoft.com/office/drawing/2014/main" id="{490C7305-C33F-47D6-121F-65DC91563700}"/>
                </a:ext>
              </a:extLst>
            </p:cNvPr>
            <p:cNvSpPr/>
            <p:nvPr/>
          </p:nvSpPr>
          <p:spPr>
            <a:xfrm>
              <a:off x="1072443" y="1610399"/>
              <a:ext cx="2619023" cy="472266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a:extLst>
                <a:ext uri="{FF2B5EF4-FFF2-40B4-BE49-F238E27FC236}">
                  <a16:creationId xmlns:a16="http://schemas.microsoft.com/office/drawing/2014/main" id="{14ABE663-0265-FF33-39F9-9D00B5F369C6}"/>
                </a:ext>
              </a:extLst>
            </p:cNvPr>
            <p:cNvCxnSpPr/>
            <p:nvPr/>
          </p:nvCxnSpPr>
          <p:spPr>
            <a:xfrm>
              <a:off x="1388534" y="2257779"/>
              <a:ext cx="19460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F20CE5F-E996-D363-0461-9359DFFA336F}"/>
                </a:ext>
              </a:extLst>
            </p:cNvPr>
            <p:cNvSpPr txBox="1"/>
            <p:nvPr/>
          </p:nvSpPr>
          <p:spPr>
            <a:xfrm>
              <a:off x="1851014" y="1734559"/>
              <a:ext cx="1107996" cy="523220"/>
            </a:xfrm>
            <a:prstGeom prst="rect">
              <a:avLst/>
            </a:prstGeom>
            <a:noFill/>
          </p:spPr>
          <p:txBody>
            <a:bodyPr wrap="none" rtlCol="0">
              <a:spAutoFit/>
            </a:bodyPr>
            <a:lstStyle/>
            <a:p>
              <a:r>
                <a:rPr lang="zh-CN" altLang="en-US" sz="2800" dirty="0"/>
                <a:t>标题</a:t>
              </a:r>
              <a:r>
                <a:rPr lang="en-US" altLang="zh-CN" sz="2800" dirty="0"/>
                <a:t>1</a:t>
              </a:r>
              <a:endParaRPr lang="zh-CN" altLang="en-US" sz="2800" dirty="0"/>
            </a:p>
          </p:txBody>
        </p:sp>
        <p:sp>
          <p:nvSpPr>
            <p:cNvPr id="8" name="文本框 7">
              <a:extLst>
                <a:ext uri="{FF2B5EF4-FFF2-40B4-BE49-F238E27FC236}">
                  <a16:creationId xmlns:a16="http://schemas.microsoft.com/office/drawing/2014/main" id="{693C28CE-C528-C738-1762-EDD2E7986A07}"/>
                </a:ext>
              </a:extLst>
            </p:cNvPr>
            <p:cNvSpPr txBox="1"/>
            <p:nvPr/>
          </p:nvSpPr>
          <p:spPr>
            <a:xfrm>
              <a:off x="1277868" y="2550521"/>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14" name="组合 13">
            <a:extLst>
              <a:ext uri="{FF2B5EF4-FFF2-40B4-BE49-F238E27FC236}">
                <a16:creationId xmlns:a16="http://schemas.microsoft.com/office/drawing/2014/main" id="{DC902F65-30AF-7FFC-675A-C50916D4C97B}"/>
              </a:ext>
            </a:extLst>
          </p:cNvPr>
          <p:cNvGrpSpPr/>
          <p:nvPr/>
        </p:nvGrpSpPr>
        <p:grpSpPr>
          <a:xfrm>
            <a:off x="4937150" y="1220348"/>
            <a:ext cx="2619023" cy="5112720"/>
            <a:chOff x="4937150" y="1220348"/>
            <a:chExt cx="2619023" cy="5112720"/>
          </a:xfrm>
        </p:grpSpPr>
        <p:sp>
          <p:nvSpPr>
            <p:cNvPr id="13" name="矩形: 圆顶角 12">
              <a:extLst>
                <a:ext uri="{FF2B5EF4-FFF2-40B4-BE49-F238E27FC236}">
                  <a16:creationId xmlns:a16="http://schemas.microsoft.com/office/drawing/2014/main" id="{BE18D58C-E7D2-8317-1C86-2D830E0FB6F2}"/>
                </a:ext>
              </a:extLst>
            </p:cNvPr>
            <p:cNvSpPr/>
            <p:nvPr/>
          </p:nvSpPr>
          <p:spPr>
            <a:xfrm>
              <a:off x="4937150" y="1220348"/>
              <a:ext cx="1626887" cy="502726"/>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DBBBD743-4E11-1EDC-423B-DEF748827F9E}"/>
                </a:ext>
              </a:extLst>
            </p:cNvPr>
            <p:cNvSpPr/>
            <p:nvPr/>
          </p:nvSpPr>
          <p:spPr>
            <a:xfrm>
              <a:off x="4937150" y="1610399"/>
              <a:ext cx="2619023" cy="472266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F699A1F9-2799-66F1-F2DA-E9AB60B3526A}"/>
                </a:ext>
              </a:extLst>
            </p:cNvPr>
            <p:cNvSpPr txBox="1"/>
            <p:nvPr/>
          </p:nvSpPr>
          <p:spPr>
            <a:xfrm>
              <a:off x="5341666" y="1220348"/>
              <a:ext cx="817853" cy="400110"/>
            </a:xfrm>
            <a:prstGeom prst="rect">
              <a:avLst/>
            </a:prstGeom>
            <a:noFill/>
          </p:spPr>
          <p:txBody>
            <a:bodyPr wrap="none" rtlCol="0">
              <a:spAutoFit/>
            </a:bodyPr>
            <a:lstStyle/>
            <a:p>
              <a:r>
                <a:rPr lang="zh-CN" altLang="en-US" sz="2000" dirty="0">
                  <a:solidFill>
                    <a:schemeClr val="bg1"/>
                  </a:solidFill>
                </a:rPr>
                <a:t>标题</a:t>
              </a:r>
              <a:r>
                <a:rPr lang="en-US" altLang="zh-CN" sz="2000" dirty="0">
                  <a:solidFill>
                    <a:schemeClr val="bg1"/>
                  </a:solidFill>
                </a:rPr>
                <a:t>1</a:t>
              </a:r>
              <a:endParaRPr lang="zh-CN" altLang="en-US" sz="2000" dirty="0">
                <a:solidFill>
                  <a:schemeClr val="bg1"/>
                </a:solidFill>
              </a:endParaRPr>
            </a:p>
          </p:txBody>
        </p:sp>
        <p:sp>
          <p:nvSpPr>
            <p:cNvPr id="12" name="文本框 11">
              <a:extLst>
                <a:ext uri="{FF2B5EF4-FFF2-40B4-BE49-F238E27FC236}">
                  <a16:creationId xmlns:a16="http://schemas.microsoft.com/office/drawing/2014/main" id="{2F1F64D2-DF50-C192-DAFC-77B22C53510D}"/>
                </a:ext>
              </a:extLst>
            </p:cNvPr>
            <p:cNvSpPr txBox="1"/>
            <p:nvPr/>
          </p:nvSpPr>
          <p:spPr>
            <a:xfrm>
              <a:off x="5222189" y="174239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grpSp>
        <p:nvGrpSpPr>
          <p:cNvPr id="2" name="组合 1">
            <a:extLst>
              <a:ext uri="{FF2B5EF4-FFF2-40B4-BE49-F238E27FC236}">
                <a16:creationId xmlns:a16="http://schemas.microsoft.com/office/drawing/2014/main" id="{65257E06-C2C2-8DE7-2A87-C5A7828D9F99}"/>
              </a:ext>
            </a:extLst>
          </p:cNvPr>
          <p:cNvGrpSpPr/>
          <p:nvPr/>
        </p:nvGrpSpPr>
        <p:grpSpPr>
          <a:xfrm>
            <a:off x="8303986" y="1095829"/>
            <a:ext cx="2619023" cy="5237239"/>
            <a:chOff x="4937150" y="1095829"/>
            <a:chExt cx="2619023" cy="5237239"/>
          </a:xfrm>
        </p:grpSpPr>
        <p:sp>
          <p:nvSpPr>
            <p:cNvPr id="3" name="矩形: 圆顶角 2">
              <a:extLst>
                <a:ext uri="{FF2B5EF4-FFF2-40B4-BE49-F238E27FC236}">
                  <a16:creationId xmlns:a16="http://schemas.microsoft.com/office/drawing/2014/main" id="{48518CA8-1E92-030A-A258-F570BBA115C4}"/>
                </a:ext>
              </a:extLst>
            </p:cNvPr>
            <p:cNvSpPr/>
            <p:nvPr/>
          </p:nvSpPr>
          <p:spPr>
            <a:xfrm>
              <a:off x="4937150" y="1095829"/>
              <a:ext cx="1626887" cy="627245"/>
            </a:xfrm>
            <a:prstGeom prst="round2SameRect">
              <a:avLst/>
            </a:prstGeom>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2E76F331-E8E4-CA51-F77F-95DF0241503C}"/>
                </a:ext>
              </a:extLst>
            </p:cNvPr>
            <p:cNvSpPr/>
            <p:nvPr/>
          </p:nvSpPr>
          <p:spPr>
            <a:xfrm>
              <a:off x="4937150" y="1610399"/>
              <a:ext cx="2619023" cy="4722669"/>
            </a:xfrm>
            <a:prstGeom prst="roundRect">
              <a:avLst>
                <a:gd name="adj" fmla="val 3835"/>
              </a:avLst>
            </a:prstGeom>
            <a:solidFill>
              <a:schemeClr val="bg1"/>
            </a:solidFill>
            <a:ln>
              <a:noFill/>
            </a:ln>
            <a:effectLst>
              <a:glow rad="63500">
                <a:schemeClr val="accent3">
                  <a:satMod val="175000"/>
                  <a:alpha val="40000"/>
                </a:schemeClr>
              </a:glow>
              <a:outerShdw blurRad="127000" sx="101000" sy="101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4C7FE614-251E-EEEC-09E2-2FE7EA5CF5E8}"/>
                </a:ext>
              </a:extLst>
            </p:cNvPr>
            <p:cNvSpPr txBox="1"/>
            <p:nvPr/>
          </p:nvSpPr>
          <p:spPr>
            <a:xfrm>
              <a:off x="5302172" y="1148734"/>
              <a:ext cx="944489" cy="461665"/>
            </a:xfrm>
            <a:prstGeom prst="rect">
              <a:avLst/>
            </a:prstGeom>
            <a:noFill/>
          </p:spPr>
          <p:txBody>
            <a:bodyPr wrap="none" rtlCol="0">
              <a:spAutoFit/>
            </a:bodyPr>
            <a:lstStyle/>
            <a:p>
              <a:r>
                <a:rPr lang="zh-CN" altLang="en-US" sz="2400" dirty="0">
                  <a:solidFill>
                    <a:schemeClr val="bg1"/>
                  </a:solidFill>
                </a:rPr>
                <a:t>标题</a:t>
              </a:r>
              <a:r>
                <a:rPr lang="en-US" altLang="zh-CN" sz="2400" dirty="0">
                  <a:solidFill>
                    <a:schemeClr val="bg1"/>
                  </a:solidFill>
                </a:rPr>
                <a:t>1</a:t>
              </a:r>
              <a:endParaRPr lang="zh-CN" altLang="en-US" sz="2400" dirty="0">
                <a:solidFill>
                  <a:schemeClr val="bg1"/>
                </a:solidFill>
              </a:endParaRPr>
            </a:p>
          </p:txBody>
        </p:sp>
        <p:sp>
          <p:nvSpPr>
            <p:cNvPr id="16" name="文本框 15">
              <a:extLst>
                <a:ext uri="{FF2B5EF4-FFF2-40B4-BE49-F238E27FC236}">
                  <a16:creationId xmlns:a16="http://schemas.microsoft.com/office/drawing/2014/main" id="{437E468E-11AA-C774-C2D8-5A94B5EA3FD5}"/>
                </a:ext>
              </a:extLst>
            </p:cNvPr>
            <p:cNvSpPr txBox="1"/>
            <p:nvPr/>
          </p:nvSpPr>
          <p:spPr>
            <a:xfrm>
              <a:off x="5222189" y="1742394"/>
              <a:ext cx="2254288" cy="2585323"/>
            </a:xfrm>
            <a:prstGeom prst="rect">
              <a:avLst/>
            </a:prstGeom>
            <a:noFill/>
          </p:spPr>
          <p:txBody>
            <a:bodyPr wrap="square" rtlCol="0">
              <a:spAutoFit/>
            </a:bodyPr>
            <a:lstStyle/>
            <a:p>
              <a:r>
                <a:rPr lang="en-US" altLang="zh-CN" dirty="0"/>
                <a:t>Lorem ipsum dolor sit amet, consectetur adipiscing elit. Nulla imperdiet volutpat dui at fermentum. Aliquam erat volutpat.</a:t>
              </a:r>
            </a:p>
          </p:txBody>
        </p:sp>
      </p:grpSp>
      <p:pic>
        <p:nvPicPr>
          <p:cNvPr id="17" name="图片 16" descr="图表, 形状&#10;&#10;描述已自动生成">
            <a:extLst>
              <a:ext uri="{FF2B5EF4-FFF2-40B4-BE49-F238E27FC236}">
                <a16:creationId xmlns:a16="http://schemas.microsoft.com/office/drawing/2014/main" id="{0EC72DC5-99BD-95A9-1FD8-3FCFAB004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3940732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Circle">
            <a:extLst>
              <a:ext uri="{FF2B5EF4-FFF2-40B4-BE49-F238E27FC236}">
                <a16:creationId xmlns:a16="http://schemas.microsoft.com/office/drawing/2014/main" id="{BAD53751-B162-4925-A3A1-75E90E7AE6C1}"/>
              </a:ext>
            </a:extLst>
          </p:cNvPr>
          <p:cNvSpPr/>
          <p:nvPr/>
        </p:nvSpPr>
        <p:spPr>
          <a:xfrm>
            <a:off x="9027364" y="1312980"/>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3" name="Shape">
            <a:extLst>
              <a:ext uri="{FF2B5EF4-FFF2-40B4-BE49-F238E27FC236}">
                <a16:creationId xmlns:a16="http://schemas.microsoft.com/office/drawing/2014/main" id="{DC8F7437-6210-4846-BC56-A8C3590B0CDD}"/>
              </a:ext>
            </a:extLst>
          </p:cNvPr>
          <p:cNvSpPr/>
          <p:nvPr/>
        </p:nvSpPr>
        <p:spPr>
          <a:xfrm>
            <a:off x="9130992" y="1394306"/>
            <a:ext cx="141336" cy="160075"/>
          </a:xfrm>
          <a:custGeom>
            <a:avLst/>
            <a:gdLst/>
            <a:ahLst/>
            <a:cxnLst>
              <a:cxn ang="0">
                <a:pos x="wd2" y="hd2"/>
              </a:cxn>
              <a:cxn ang="5400000">
                <a:pos x="wd2" y="hd2"/>
              </a:cxn>
              <a:cxn ang="10800000">
                <a:pos x="wd2" y="hd2"/>
              </a:cxn>
              <a:cxn ang="16200000">
                <a:pos x="wd2" y="hd2"/>
              </a:cxn>
            </a:cxnLst>
            <a:rect l="0" t="0" r="r" b="b"/>
            <a:pathLst>
              <a:path w="21600" h="21600" extrusionOk="0">
                <a:moveTo>
                  <a:pt x="21600" y="12382"/>
                </a:moveTo>
                <a:lnTo>
                  <a:pt x="7476" y="0"/>
                </a:lnTo>
                <a:lnTo>
                  <a:pt x="1839" y="423"/>
                </a:lnTo>
                <a:lnTo>
                  <a:pt x="0" y="11189"/>
                </a:lnTo>
                <a:lnTo>
                  <a:pt x="11813" y="21600"/>
                </a:lnTo>
                <a:cubicBezTo>
                  <a:pt x="14171" y="20625"/>
                  <a:pt x="16281" y="19239"/>
                  <a:pt x="18017" y="17525"/>
                </a:cubicBezTo>
                <a:cubicBezTo>
                  <a:pt x="19549" y="16013"/>
                  <a:pt x="20762" y="14271"/>
                  <a:pt x="21600" y="12382"/>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4" name="Shape">
            <a:extLst>
              <a:ext uri="{FF2B5EF4-FFF2-40B4-BE49-F238E27FC236}">
                <a16:creationId xmlns:a16="http://schemas.microsoft.com/office/drawing/2014/main" id="{87F3E714-9D24-4451-8B06-47E92384202A}"/>
              </a:ext>
            </a:extLst>
          </p:cNvPr>
          <p:cNvSpPr/>
          <p:nvPr/>
        </p:nvSpPr>
        <p:spPr>
          <a:xfrm>
            <a:off x="9085521" y="1386068"/>
            <a:ext cx="66141" cy="102401"/>
          </a:xfrm>
          <a:custGeom>
            <a:avLst/>
            <a:gdLst/>
            <a:ahLst/>
            <a:cxnLst>
              <a:cxn ang="0">
                <a:pos x="wd2" y="hd2"/>
              </a:cxn>
              <a:cxn ang="5400000">
                <a:pos x="wd2" y="hd2"/>
              </a:cxn>
              <a:cxn ang="10800000">
                <a:pos x="wd2" y="hd2"/>
              </a:cxn>
              <a:cxn ang="16200000">
                <a:pos x="wd2" y="hd2"/>
              </a:cxn>
            </a:cxnLst>
            <a:rect l="0" t="0" r="r" b="b"/>
            <a:pathLst>
              <a:path w="21513" h="21551" extrusionOk="0">
                <a:moveTo>
                  <a:pt x="10424" y="5"/>
                </a:moveTo>
                <a:cubicBezTo>
                  <a:pt x="9618" y="21"/>
                  <a:pt x="8814" y="85"/>
                  <a:pt x="8018" y="179"/>
                </a:cubicBezTo>
                <a:cubicBezTo>
                  <a:pt x="6661" y="339"/>
                  <a:pt x="5327" y="591"/>
                  <a:pt x="4125" y="1030"/>
                </a:cubicBezTo>
                <a:cubicBezTo>
                  <a:pt x="2985" y="1447"/>
                  <a:pt x="1997" y="2021"/>
                  <a:pt x="1276" y="2728"/>
                </a:cubicBezTo>
                <a:cubicBezTo>
                  <a:pt x="394" y="3592"/>
                  <a:pt x="-48" y="4614"/>
                  <a:pt x="4" y="5649"/>
                </a:cubicBezTo>
                <a:lnTo>
                  <a:pt x="4" y="14717"/>
                </a:lnTo>
                <a:cubicBezTo>
                  <a:pt x="-3" y="15687"/>
                  <a:pt x="285" y="16650"/>
                  <a:pt x="858" y="17546"/>
                </a:cubicBezTo>
                <a:cubicBezTo>
                  <a:pt x="1481" y="18521"/>
                  <a:pt x="2428" y="19401"/>
                  <a:pt x="3704" y="20058"/>
                </a:cubicBezTo>
                <a:cubicBezTo>
                  <a:pt x="4575" y="20507"/>
                  <a:pt x="5575" y="20836"/>
                  <a:pt x="6622" y="21079"/>
                </a:cubicBezTo>
                <a:cubicBezTo>
                  <a:pt x="7623" y="21310"/>
                  <a:pt x="8661" y="21461"/>
                  <a:pt x="9719" y="21521"/>
                </a:cubicBezTo>
                <a:cubicBezTo>
                  <a:pt x="10897" y="21588"/>
                  <a:pt x="12086" y="21541"/>
                  <a:pt x="13248" y="21399"/>
                </a:cubicBezTo>
                <a:cubicBezTo>
                  <a:pt x="14448" y="21252"/>
                  <a:pt x="15615" y="21005"/>
                  <a:pt x="16669" y="20606"/>
                </a:cubicBezTo>
                <a:cubicBezTo>
                  <a:pt x="19055" y="19701"/>
                  <a:pt x="20635" y="18140"/>
                  <a:pt x="21227" y="16389"/>
                </a:cubicBezTo>
                <a:cubicBezTo>
                  <a:pt x="21487" y="15619"/>
                  <a:pt x="21552" y="14831"/>
                  <a:pt x="21492" y="14054"/>
                </a:cubicBezTo>
                <a:cubicBezTo>
                  <a:pt x="21434" y="13306"/>
                  <a:pt x="21258" y="12557"/>
                  <a:pt x="20870" y="11841"/>
                </a:cubicBezTo>
                <a:cubicBezTo>
                  <a:pt x="20239" y="10675"/>
                  <a:pt x="19065" y="9661"/>
                  <a:pt x="17468" y="8984"/>
                </a:cubicBezTo>
                <a:cubicBezTo>
                  <a:pt x="16384" y="8524"/>
                  <a:pt x="15149" y="8240"/>
                  <a:pt x="13877" y="8078"/>
                </a:cubicBezTo>
                <a:cubicBezTo>
                  <a:pt x="12706" y="7929"/>
                  <a:pt x="11506" y="7883"/>
                  <a:pt x="10326" y="8001"/>
                </a:cubicBezTo>
                <a:cubicBezTo>
                  <a:pt x="9678" y="8065"/>
                  <a:pt x="9044" y="8181"/>
                  <a:pt x="8447" y="8358"/>
                </a:cubicBezTo>
                <a:cubicBezTo>
                  <a:pt x="7918" y="8515"/>
                  <a:pt x="7426" y="8719"/>
                  <a:pt x="6986" y="8965"/>
                </a:cubicBezTo>
                <a:cubicBezTo>
                  <a:pt x="6923" y="9009"/>
                  <a:pt x="6826" y="9025"/>
                  <a:pt x="6739" y="9005"/>
                </a:cubicBezTo>
                <a:cubicBezTo>
                  <a:pt x="6648" y="8984"/>
                  <a:pt x="6585" y="8931"/>
                  <a:pt x="6582" y="8868"/>
                </a:cubicBezTo>
                <a:lnTo>
                  <a:pt x="6626" y="5936"/>
                </a:lnTo>
                <a:cubicBezTo>
                  <a:pt x="6608" y="5268"/>
                  <a:pt x="7063" y="4655"/>
                  <a:pt x="7815" y="4245"/>
                </a:cubicBezTo>
                <a:cubicBezTo>
                  <a:pt x="8531" y="3855"/>
                  <a:pt x="9476" y="3670"/>
                  <a:pt x="10464" y="3678"/>
                </a:cubicBezTo>
                <a:cubicBezTo>
                  <a:pt x="11361" y="3685"/>
                  <a:pt x="12222" y="3852"/>
                  <a:pt x="12899" y="4191"/>
                </a:cubicBezTo>
                <a:cubicBezTo>
                  <a:pt x="13668" y="4576"/>
                  <a:pt x="14160" y="5162"/>
                  <a:pt x="14215" y="5816"/>
                </a:cubicBezTo>
                <a:lnTo>
                  <a:pt x="14215" y="6256"/>
                </a:lnTo>
                <a:cubicBezTo>
                  <a:pt x="14199" y="6347"/>
                  <a:pt x="14244" y="6438"/>
                  <a:pt x="14339" y="6507"/>
                </a:cubicBezTo>
                <a:cubicBezTo>
                  <a:pt x="14408" y="6557"/>
                  <a:pt x="14500" y="6593"/>
                  <a:pt x="14601" y="6608"/>
                </a:cubicBezTo>
                <a:lnTo>
                  <a:pt x="20034" y="6608"/>
                </a:lnTo>
                <a:cubicBezTo>
                  <a:pt x="20183" y="6614"/>
                  <a:pt x="20330" y="6580"/>
                  <a:pt x="20441" y="6517"/>
                </a:cubicBezTo>
                <a:cubicBezTo>
                  <a:pt x="20538" y="6462"/>
                  <a:pt x="20601" y="6389"/>
                  <a:pt x="20623" y="6307"/>
                </a:cubicBezTo>
                <a:lnTo>
                  <a:pt x="20623" y="5047"/>
                </a:lnTo>
                <a:cubicBezTo>
                  <a:pt x="20644" y="4063"/>
                  <a:pt x="20135" y="3106"/>
                  <a:pt x="19180" y="2340"/>
                </a:cubicBezTo>
                <a:cubicBezTo>
                  <a:pt x="18414" y="1725"/>
                  <a:pt x="17417" y="1271"/>
                  <a:pt x="16367" y="910"/>
                </a:cubicBezTo>
                <a:cubicBezTo>
                  <a:pt x="15270" y="533"/>
                  <a:pt x="14086" y="249"/>
                  <a:pt x="12834" y="108"/>
                </a:cubicBezTo>
                <a:cubicBezTo>
                  <a:pt x="12036" y="18"/>
                  <a:pt x="11230" y="-12"/>
                  <a:pt x="10424" y="5"/>
                </a:cubicBezTo>
                <a:close/>
                <a:moveTo>
                  <a:pt x="11057" y="11458"/>
                </a:moveTo>
                <a:cubicBezTo>
                  <a:pt x="11968" y="11483"/>
                  <a:pt x="12847" y="11696"/>
                  <a:pt x="13517" y="12107"/>
                </a:cubicBezTo>
                <a:cubicBezTo>
                  <a:pt x="14142" y="12490"/>
                  <a:pt x="14511" y="13005"/>
                  <a:pt x="14728" y="13544"/>
                </a:cubicBezTo>
                <a:cubicBezTo>
                  <a:pt x="14975" y="14157"/>
                  <a:pt x="15028" y="14796"/>
                  <a:pt x="14888" y="15423"/>
                </a:cubicBezTo>
                <a:cubicBezTo>
                  <a:pt x="14785" y="16118"/>
                  <a:pt x="14276" y="16763"/>
                  <a:pt x="13467" y="17224"/>
                </a:cubicBezTo>
                <a:cubicBezTo>
                  <a:pt x="12839" y="17582"/>
                  <a:pt x="12062" y="17809"/>
                  <a:pt x="11231" y="17871"/>
                </a:cubicBezTo>
                <a:cubicBezTo>
                  <a:pt x="10329" y="17938"/>
                  <a:pt x="9422" y="17805"/>
                  <a:pt x="8640" y="17506"/>
                </a:cubicBezTo>
                <a:cubicBezTo>
                  <a:pt x="8025" y="17272"/>
                  <a:pt x="7507" y="16943"/>
                  <a:pt x="7168" y="16538"/>
                </a:cubicBezTo>
                <a:cubicBezTo>
                  <a:pt x="6641" y="15908"/>
                  <a:pt x="6592" y="15175"/>
                  <a:pt x="6651" y="14461"/>
                </a:cubicBezTo>
                <a:cubicBezTo>
                  <a:pt x="6703" y="13834"/>
                  <a:pt x="6841" y="13196"/>
                  <a:pt x="7349" y="12659"/>
                </a:cubicBezTo>
                <a:cubicBezTo>
                  <a:pt x="7956" y="12020"/>
                  <a:pt x="8996" y="11616"/>
                  <a:pt x="10141" y="11493"/>
                </a:cubicBezTo>
                <a:cubicBezTo>
                  <a:pt x="10445" y="11460"/>
                  <a:pt x="10753" y="11449"/>
                  <a:pt x="11057" y="11458"/>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9" name="Circle">
            <a:extLst>
              <a:ext uri="{FF2B5EF4-FFF2-40B4-BE49-F238E27FC236}">
                <a16:creationId xmlns:a16="http://schemas.microsoft.com/office/drawing/2014/main" id="{6F954E1E-580F-4AD5-BC2A-B20082B49264}"/>
              </a:ext>
            </a:extLst>
          </p:cNvPr>
          <p:cNvSpPr/>
          <p:nvPr/>
        </p:nvSpPr>
        <p:spPr>
          <a:xfrm>
            <a:off x="9027364" y="2363781"/>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0" name="Shape">
            <a:extLst>
              <a:ext uri="{FF2B5EF4-FFF2-40B4-BE49-F238E27FC236}">
                <a16:creationId xmlns:a16="http://schemas.microsoft.com/office/drawing/2014/main" id="{7B4344C1-18EB-4C1A-8E03-0F5E75EEA90E}"/>
              </a:ext>
            </a:extLst>
          </p:cNvPr>
          <p:cNvSpPr/>
          <p:nvPr/>
        </p:nvSpPr>
        <p:spPr>
          <a:xfrm>
            <a:off x="9126821" y="2441588"/>
            <a:ext cx="149066" cy="164695"/>
          </a:xfrm>
          <a:custGeom>
            <a:avLst/>
            <a:gdLst/>
            <a:ahLst/>
            <a:cxnLst>
              <a:cxn ang="0">
                <a:pos x="wd2" y="hd2"/>
              </a:cxn>
              <a:cxn ang="5400000">
                <a:pos x="wd2" y="hd2"/>
              </a:cxn>
              <a:cxn ang="10800000">
                <a:pos x="wd2" y="hd2"/>
              </a:cxn>
              <a:cxn ang="16200000">
                <a:pos x="wd2" y="hd2"/>
              </a:cxn>
            </a:cxnLst>
            <a:rect l="0" t="0" r="r" b="b"/>
            <a:pathLst>
              <a:path w="21600" h="21600" extrusionOk="0">
                <a:moveTo>
                  <a:pt x="21600" y="11035"/>
                </a:moveTo>
                <a:lnTo>
                  <a:pt x="9377" y="0"/>
                </a:lnTo>
                <a:lnTo>
                  <a:pt x="1479" y="1277"/>
                </a:lnTo>
                <a:lnTo>
                  <a:pt x="0" y="3228"/>
                </a:lnTo>
                <a:lnTo>
                  <a:pt x="4875" y="7698"/>
                </a:lnTo>
                <a:lnTo>
                  <a:pt x="1930" y="12899"/>
                </a:lnTo>
                <a:lnTo>
                  <a:pt x="11512" y="21600"/>
                </a:lnTo>
                <a:cubicBezTo>
                  <a:pt x="14086" y="20552"/>
                  <a:pt x="16358" y="18978"/>
                  <a:pt x="18150" y="17003"/>
                </a:cubicBezTo>
                <a:cubicBezTo>
                  <a:pt x="19740" y="15249"/>
                  <a:pt x="20915" y="13218"/>
                  <a:pt x="21600" y="11035"/>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1" name="Shape">
            <a:extLst>
              <a:ext uri="{FF2B5EF4-FFF2-40B4-BE49-F238E27FC236}">
                <a16:creationId xmlns:a16="http://schemas.microsoft.com/office/drawing/2014/main" id="{7A502321-D3CE-4517-9357-431D44539E29}"/>
              </a:ext>
            </a:extLst>
          </p:cNvPr>
          <p:cNvSpPr/>
          <p:nvPr/>
        </p:nvSpPr>
        <p:spPr>
          <a:xfrm>
            <a:off x="9088058" y="2440585"/>
            <a:ext cx="66028" cy="100042"/>
          </a:xfrm>
          <a:custGeom>
            <a:avLst/>
            <a:gdLst/>
            <a:ahLst/>
            <a:cxnLst>
              <a:cxn ang="0">
                <a:pos x="wd2" y="hd2"/>
              </a:cxn>
              <a:cxn ang="5400000">
                <a:pos x="wd2" y="hd2"/>
              </a:cxn>
              <a:cxn ang="10800000">
                <a:pos x="wd2" y="hd2"/>
              </a:cxn>
              <a:cxn ang="16200000">
                <a:pos x="wd2" y="hd2"/>
              </a:cxn>
            </a:cxnLst>
            <a:rect l="0" t="0" r="r" b="b"/>
            <a:pathLst>
              <a:path w="21583" h="21590" extrusionOk="0">
                <a:moveTo>
                  <a:pt x="4470" y="21065"/>
                </a:moveTo>
                <a:cubicBezTo>
                  <a:pt x="4392" y="21172"/>
                  <a:pt x="4398" y="21296"/>
                  <a:pt x="4483" y="21400"/>
                </a:cubicBezTo>
                <a:cubicBezTo>
                  <a:pt x="4573" y="21509"/>
                  <a:pt x="4741" y="21580"/>
                  <a:pt x="4928" y="21590"/>
                </a:cubicBezTo>
                <a:lnTo>
                  <a:pt x="10486" y="21590"/>
                </a:lnTo>
                <a:cubicBezTo>
                  <a:pt x="10672" y="21592"/>
                  <a:pt x="10854" y="21557"/>
                  <a:pt x="11010" y="21490"/>
                </a:cubicBezTo>
                <a:cubicBezTo>
                  <a:pt x="11184" y="21415"/>
                  <a:pt x="11314" y="21304"/>
                  <a:pt x="11382" y="21174"/>
                </a:cubicBezTo>
                <a:lnTo>
                  <a:pt x="21240" y="4277"/>
                </a:lnTo>
                <a:cubicBezTo>
                  <a:pt x="21341" y="4122"/>
                  <a:pt x="21420" y="3961"/>
                  <a:pt x="21478" y="3796"/>
                </a:cubicBezTo>
                <a:cubicBezTo>
                  <a:pt x="21537" y="3624"/>
                  <a:pt x="21573" y="3448"/>
                  <a:pt x="21583" y="3271"/>
                </a:cubicBezTo>
                <a:lnTo>
                  <a:pt x="21583" y="570"/>
                </a:lnTo>
                <a:cubicBezTo>
                  <a:pt x="21588" y="412"/>
                  <a:pt x="21492" y="260"/>
                  <a:pt x="21318" y="152"/>
                </a:cubicBezTo>
                <a:cubicBezTo>
                  <a:pt x="21157" y="52"/>
                  <a:pt x="20943" y="-2"/>
                  <a:pt x="20722" y="1"/>
                </a:cubicBezTo>
                <a:lnTo>
                  <a:pt x="761" y="1"/>
                </a:lnTo>
                <a:cubicBezTo>
                  <a:pt x="541" y="-8"/>
                  <a:pt x="326" y="50"/>
                  <a:pt x="180" y="159"/>
                </a:cubicBezTo>
                <a:cubicBezTo>
                  <a:pt x="53" y="253"/>
                  <a:pt x="-11" y="377"/>
                  <a:pt x="2" y="503"/>
                </a:cubicBezTo>
                <a:lnTo>
                  <a:pt x="2" y="5163"/>
                </a:lnTo>
                <a:cubicBezTo>
                  <a:pt x="-12" y="5287"/>
                  <a:pt x="46" y="5410"/>
                  <a:pt x="163" y="5507"/>
                </a:cubicBezTo>
                <a:cubicBezTo>
                  <a:pt x="318" y="5636"/>
                  <a:pt x="559" y="5705"/>
                  <a:pt x="806" y="5694"/>
                </a:cubicBezTo>
                <a:lnTo>
                  <a:pt x="4700" y="5694"/>
                </a:lnTo>
                <a:cubicBezTo>
                  <a:pt x="4883" y="5686"/>
                  <a:pt x="5052" y="5627"/>
                  <a:pt x="5165" y="5532"/>
                </a:cubicBezTo>
                <a:cubicBezTo>
                  <a:pt x="5244" y="5465"/>
                  <a:pt x="5291" y="5384"/>
                  <a:pt x="5298" y="5299"/>
                </a:cubicBezTo>
                <a:lnTo>
                  <a:pt x="5298" y="4026"/>
                </a:lnTo>
                <a:cubicBezTo>
                  <a:pt x="5304" y="3956"/>
                  <a:pt x="5348" y="3889"/>
                  <a:pt x="5422" y="3838"/>
                </a:cubicBezTo>
                <a:cubicBezTo>
                  <a:pt x="5500" y="3784"/>
                  <a:pt x="5607" y="3752"/>
                  <a:pt x="5720" y="3747"/>
                </a:cubicBezTo>
                <a:lnTo>
                  <a:pt x="14150" y="3747"/>
                </a:lnTo>
                <a:cubicBezTo>
                  <a:pt x="14260" y="3740"/>
                  <a:pt x="14366" y="3777"/>
                  <a:pt x="14418" y="3842"/>
                </a:cubicBezTo>
                <a:cubicBezTo>
                  <a:pt x="14458" y="3892"/>
                  <a:pt x="14459" y="3952"/>
                  <a:pt x="14420" y="4003"/>
                </a:cubicBezTo>
                <a:lnTo>
                  <a:pt x="4470" y="21065"/>
                </a:ln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6" name="Circle">
            <a:extLst>
              <a:ext uri="{FF2B5EF4-FFF2-40B4-BE49-F238E27FC236}">
                <a16:creationId xmlns:a16="http://schemas.microsoft.com/office/drawing/2014/main" id="{C8EC29B6-D85A-4D4C-9EA0-748500293F7B}"/>
              </a:ext>
            </a:extLst>
          </p:cNvPr>
          <p:cNvSpPr/>
          <p:nvPr/>
        </p:nvSpPr>
        <p:spPr>
          <a:xfrm>
            <a:off x="9027364" y="3408232"/>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7" name="Shape">
            <a:extLst>
              <a:ext uri="{FF2B5EF4-FFF2-40B4-BE49-F238E27FC236}">
                <a16:creationId xmlns:a16="http://schemas.microsoft.com/office/drawing/2014/main" id="{1D98DBE7-6CE0-4412-B961-80413993BAAC}"/>
              </a:ext>
            </a:extLst>
          </p:cNvPr>
          <p:cNvSpPr/>
          <p:nvPr/>
        </p:nvSpPr>
        <p:spPr>
          <a:xfrm>
            <a:off x="9133221" y="3490233"/>
            <a:ext cx="139678" cy="159473"/>
          </a:xfrm>
          <a:custGeom>
            <a:avLst/>
            <a:gdLst/>
            <a:ahLst/>
            <a:cxnLst>
              <a:cxn ang="0">
                <a:pos x="wd2" y="hd2"/>
              </a:cxn>
              <a:cxn ang="5400000">
                <a:pos x="wd2" y="hd2"/>
              </a:cxn>
              <a:cxn ang="10800000">
                <a:pos x="wd2" y="hd2"/>
              </a:cxn>
              <a:cxn ang="16200000">
                <a:pos x="wd2" y="hd2"/>
              </a:cxn>
            </a:cxnLst>
            <a:rect l="0" t="0" r="r" b="b"/>
            <a:pathLst>
              <a:path w="21600" h="21600" extrusionOk="0">
                <a:moveTo>
                  <a:pt x="21600" y="12057"/>
                </a:moveTo>
                <a:lnTo>
                  <a:pt x="7834" y="0"/>
                </a:lnTo>
                <a:lnTo>
                  <a:pt x="2428" y="76"/>
                </a:lnTo>
                <a:lnTo>
                  <a:pt x="1013" y="2102"/>
                </a:lnTo>
                <a:lnTo>
                  <a:pt x="1125" y="6808"/>
                </a:lnTo>
                <a:lnTo>
                  <a:pt x="0" y="11377"/>
                </a:lnTo>
                <a:lnTo>
                  <a:pt x="11661" y="21600"/>
                </a:lnTo>
                <a:cubicBezTo>
                  <a:pt x="14131" y="20578"/>
                  <a:pt x="16326" y="19111"/>
                  <a:pt x="18104" y="17295"/>
                </a:cubicBezTo>
                <a:cubicBezTo>
                  <a:pt x="19619" y="15747"/>
                  <a:pt x="20803" y="13973"/>
                  <a:pt x="21600" y="12057"/>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8" name="Shape">
            <a:extLst>
              <a:ext uri="{FF2B5EF4-FFF2-40B4-BE49-F238E27FC236}">
                <a16:creationId xmlns:a16="http://schemas.microsoft.com/office/drawing/2014/main" id="{AC004EAE-6DB5-4600-852B-807EB0D1BC10}"/>
              </a:ext>
            </a:extLst>
          </p:cNvPr>
          <p:cNvSpPr/>
          <p:nvPr/>
        </p:nvSpPr>
        <p:spPr>
          <a:xfrm>
            <a:off x="9086983" y="3481038"/>
            <a:ext cx="66410" cy="102965"/>
          </a:xfrm>
          <a:custGeom>
            <a:avLst/>
            <a:gdLst/>
            <a:ahLst/>
            <a:cxnLst>
              <a:cxn ang="0">
                <a:pos x="wd2" y="hd2"/>
              </a:cxn>
              <a:cxn ang="5400000">
                <a:pos x="wd2" y="hd2"/>
              </a:cxn>
              <a:cxn ang="10800000">
                <a:pos x="wd2" y="hd2"/>
              </a:cxn>
              <a:cxn ang="16200000">
                <a:pos x="wd2" y="hd2"/>
              </a:cxn>
            </a:cxnLst>
            <a:rect l="0" t="0" r="r" b="b"/>
            <a:pathLst>
              <a:path w="20928" h="21582" extrusionOk="0">
                <a:moveTo>
                  <a:pt x="10295" y="0"/>
                </a:moveTo>
                <a:cubicBezTo>
                  <a:pt x="8128" y="11"/>
                  <a:pt x="6097" y="332"/>
                  <a:pt x="4424" y="975"/>
                </a:cubicBezTo>
                <a:cubicBezTo>
                  <a:pt x="2828" y="1589"/>
                  <a:pt x="1584" y="2485"/>
                  <a:pt x="843" y="3589"/>
                </a:cubicBezTo>
                <a:cubicBezTo>
                  <a:pt x="-629" y="5782"/>
                  <a:pt x="142" y="8483"/>
                  <a:pt x="3273" y="10124"/>
                </a:cubicBezTo>
                <a:cubicBezTo>
                  <a:pt x="3335" y="10143"/>
                  <a:pt x="3378" y="10182"/>
                  <a:pt x="3385" y="10227"/>
                </a:cubicBezTo>
                <a:cubicBezTo>
                  <a:pt x="3393" y="10271"/>
                  <a:pt x="3366" y="10314"/>
                  <a:pt x="3315" y="10342"/>
                </a:cubicBezTo>
                <a:cubicBezTo>
                  <a:pt x="2644" y="10668"/>
                  <a:pt x="2067" y="11062"/>
                  <a:pt x="1600" y="11506"/>
                </a:cubicBezTo>
                <a:cubicBezTo>
                  <a:pt x="1171" y="11914"/>
                  <a:pt x="835" y="12364"/>
                  <a:pt x="582" y="12832"/>
                </a:cubicBezTo>
                <a:cubicBezTo>
                  <a:pt x="87" y="13749"/>
                  <a:pt x="-92" y="14739"/>
                  <a:pt x="44" y="15734"/>
                </a:cubicBezTo>
                <a:cubicBezTo>
                  <a:pt x="277" y="17449"/>
                  <a:pt x="1359" y="18996"/>
                  <a:pt x="3248" y="20048"/>
                </a:cubicBezTo>
                <a:cubicBezTo>
                  <a:pt x="5154" y="21109"/>
                  <a:pt x="7742" y="21572"/>
                  <a:pt x="10400" y="21582"/>
                </a:cubicBezTo>
                <a:cubicBezTo>
                  <a:pt x="12394" y="21590"/>
                  <a:pt x="14364" y="21340"/>
                  <a:pt x="16063" y="20777"/>
                </a:cubicBezTo>
                <a:cubicBezTo>
                  <a:pt x="17794" y="20202"/>
                  <a:pt x="19240" y="19304"/>
                  <a:pt x="20084" y="18092"/>
                </a:cubicBezTo>
                <a:cubicBezTo>
                  <a:pt x="20623" y="17319"/>
                  <a:pt x="20844" y="16483"/>
                  <a:pt x="20908" y="15649"/>
                </a:cubicBezTo>
                <a:cubicBezTo>
                  <a:pt x="20971" y="14837"/>
                  <a:pt x="20886" y="14010"/>
                  <a:pt x="20563" y="13209"/>
                </a:cubicBezTo>
                <a:cubicBezTo>
                  <a:pt x="20328" y="12624"/>
                  <a:pt x="19972" y="12068"/>
                  <a:pt x="19468" y="11574"/>
                </a:cubicBezTo>
                <a:cubicBezTo>
                  <a:pt x="18952" y="11067"/>
                  <a:pt x="18287" y="10631"/>
                  <a:pt x="17507" y="10292"/>
                </a:cubicBezTo>
                <a:cubicBezTo>
                  <a:pt x="17428" y="10275"/>
                  <a:pt x="17375" y="10225"/>
                  <a:pt x="17380" y="10171"/>
                </a:cubicBezTo>
                <a:cubicBezTo>
                  <a:pt x="17384" y="10120"/>
                  <a:pt x="17434" y="10078"/>
                  <a:pt x="17507" y="10063"/>
                </a:cubicBezTo>
                <a:cubicBezTo>
                  <a:pt x="19114" y="9318"/>
                  <a:pt x="20145" y="8279"/>
                  <a:pt x="20591" y="7154"/>
                </a:cubicBezTo>
                <a:cubicBezTo>
                  <a:pt x="20821" y="6575"/>
                  <a:pt x="20857" y="5986"/>
                  <a:pt x="20753" y="5402"/>
                </a:cubicBezTo>
                <a:cubicBezTo>
                  <a:pt x="20649" y="4813"/>
                  <a:pt x="20405" y="4232"/>
                  <a:pt x="20102" y="3664"/>
                </a:cubicBezTo>
                <a:cubicBezTo>
                  <a:pt x="19445" y="2434"/>
                  <a:pt x="18132" y="1498"/>
                  <a:pt x="16408" y="886"/>
                </a:cubicBezTo>
                <a:cubicBezTo>
                  <a:pt x="14660" y="265"/>
                  <a:pt x="12509" y="-10"/>
                  <a:pt x="10295" y="0"/>
                </a:cubicBezTo>
                <a:close/>
                <a:moveTo>
                  <a:pt x="10523" y="3624"/>
                </a:moveTo>
                <a:cubicBezTo>
                  <a:pt x="11162" y="3616"/>
                  <a:pt x="11789" y="3686"/>
                  <a:pt x="12365" y="3849"/>
                </a:cubicBezTo>
                <a:cubicBezTo>
                  <a:pt x="13110" y="4059"/>
                  <a:pt x="13750" y="4422"/>
                  <a:pt x="14154" y="4908"/>
                </a:cubicBezTo>
                <a:cubicBezTo>
                  <a:pt x="14650" y="5503"/>
                  <a:pt x="14713" y="6184"/>
                  <a:pt x="14566" y="6824"/>
                </a:cubicBezTo>
                <a:cubicBezTo>
                  <a:pt x="14425" y="7437"/>
                  <a:pt x="14125" y="8083"/>
                  <a:pt x="13383" y="8519"/>
                </a:cubicBezTo>
                <a:cubicBezTo>
                  <a:pt x="12138" y="9252"/>
                  <a:pt x="10417" y="9305"/>
                  <a:pt x="8812" y="8915"/>
                </a:cubicBezTo>
                <a:cubicBezTo>
                  <a:pt x="6945" y="8462"/>
                  <a:pt x="6123" y="7081"/>
                  <a:pt x="6414" y="5812"/>
                </a:cubicBezTo>
                <a:cubicBezTo>
                  <a:pt x="6555" y="5196"/>
                  <a:pt x="6999" y="4638"/>
                  <a:pt x="7692" y="4254"/>
                </a:cubicBezTo>
                <a:cubicBezTo>
                  <a:pt x="8299" y="3918"/>
                  <a:pt x="9069" y="3732"/>
                  <a:pt x="9883" y="3659"/>
                </a:cubicBezTo>
                <a:cubicBezTo>
                  <a:pt x="10096" y="3640"/>
                  <a:pt x="10311" y="3627"/>
                  <a:pt x="10523" y="3624"/>
                </a:cubicBezTo>
                <a:close/>
                <a:moveTo>
                  <a:pt x="10228" y="11761"/>
                </a:moveTo>
                <a:cubicBezTo>
                  <a:pt x="11551" y="11697"/>
                  <a:pt x="12862" y="12030"/>
                  <a:pt x="13661" y="12731"/>
                </a:cubicBezTo>
                <a:cubicBezTo>
                  <a:pt x="14298" y="13290"/>
                  <a:pt x="14500" y="13998"/>
                  <a:pt x="14552" y="14698"/>
                </a:cubicBezTo>
                <a:cubicBezTo>
                  <a:pt x="14599" y="15338"/>
                  <a:pt x="14525" y="15989"/>
                  <a:pt x="14112" y="16567"/>
                </a:cubicBezTo>
                <a:cubicBezTo>
                  <a:pt x="13779" y="17034"/>
                  <a:pt x="13243" y="17425"/>
                  <a:pt x="12569" y="17682"/>
                </a:cubicBezTo>
                <a:cubicBezTo>
                  <a:pt x="11862" y="17953"/>
                  <a:pt x="11046" y="18062"/>
                  <a:pt x="10231" y="18034"/>
                </a:cubicBezTo>
                <a:cubicBezTo>
                  <a:pt x="9494" y="18008"/>
                  <a:pt x="8769" y="17868"/>
                  <a:pt x="8164" y="17586"/>
                </a:cubicBezTo>
                <a:cubicBezTo>
                  <a:pt x="7688" y="17365"/>
                  <a:pt x="7308" y="17067"/>
                  <a:pt x="7041" y="16724"/>
                </a:cubicBezTo>
                <a:cubicBezTo>
                  <a:pt x="6685" y="16268"/>
                  <a:pt x="6541" y="15756"/>
                  <a:pt x="6481" y="15244"/>
                </a:cubicBezTo>
                <a:cubicBezTo>
                  <a:pt x="6417" y="14704"/>
                  <a:pt x="6443" y="14157"/>
                  <a:pt x="6685" y="13640"/>
                </a:cubicBezTo>
                <a:cubicBezTo>
                  <a:pt x="6928" y="13120"/>
                  <a:pt x="7364" y="12662"/>
                  <a:pt x="7974" y="12333"/>
                </a:cubicBezTo>
                <a:cubicBezTo>
                  <a:pt x="8600" y="11995"/>
                  <a:pt x="9391" y="11802"/>
                  <a:pt x="10228" y="11761"/>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3" name="Circle">
            <a:extLst>
              <a:ext uri="{FF2B5EF4-FFF2-40B4-BE49-F238E27FC236}">
                <a16:creationId xmlns:a16="http://schemas.microsoft.com/office/drawing/2014/main" id="{64F06BC5-BC12-4DD3-8576-1A1075FD5FC2}"/>
              </a:ext>
            </a:extLst>
          </p:cNvPr>
          <p:cNvSpPr/>
          <p:nvPr/>
        </p:nvSpPr>
        <p:spPr>
          <a:xfrm>
            <a:off x="9027364" y="4452506"/>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4" name="Shape">
            <a:extLst>
              <a:ext uri="{FF2B5EF4-FFF2-40B4-BE49-F238E27FC236}">
                <a16:creationId xmlns:a16="http://schemas.microsoft.com/office/drawing/2014/main" id="{4D82F08F-D80D-4E75-9210-420BBEA6C57D}"/>
              </a:ext>
            </a:extLst>
          </p:cNvPr>
          <p:cNvSpPr/>
          <p:nvPr/>
        </p:nvSpPr>
        <p:spPr>
          <a:xfrm>
            <a:off x="9131406" y="4531754"/>
            <a:ext cx="141270" cy="161498"/>
          </a:xfrm>
          <a:custGeom>
            <a:avLst/>
            <a:gdLst/>
            <a:ahLst/>
            <a:cxnLst>
              <a:cxn ang="0">
                <a:pos x="wd2" y="hd2"/>
              </a:cxn>
              <a:cxn ang="5400000">
                <a:pos x="wd2" y="hd2"/>
              </a:cxn>
              <a:cxn ang="10800000">
                <a:pos x="wd2" y="hd2"/>
              </a:cxn>
              <a:cxn ang="16200000">
                <a:pos x="wd2" y="hd2"/>
              </a:cxn>
            </a:cxnLst>
            <a:rect l="0" t="0" r="r" b="b"/>
            <a:pathLst>
              <a:path w="21600" h="21600" extrusionOk="0">
                <a:moveTo>
                  <a:pt x="21600" y="12403"/>
                </a:moveTo>
                <a:lnTo>
                  <a:pt x="7458" y="32"/>
                </a:lnTo>
                <a:lnTo>
                  <a:pt x="3114" y="0"/>
                </a:lnTo>
                <a:cubicBezTo>
                  <a:pt x="2369" y="927"/>
                  <a:pt x="1732" y="1918"/>
                  <a:pt x="1214" y="2956"/>
                </a:cubicBezTo>
                <a:cubicBezTo>
                  <a:pt x="677" y="4032"/>
                  <a:pt x="271" y="5153"/>
                  <a:pt x="0" y="6302"/>
                </a:cubicBezTo>
                <a:lnTo>
                  <a:pt x="2181" y="8473"/>
                </a:lnTo>
                <a:lnTo>
                  <a:pt x="185" y="11262"/>
                </a:lnTo>
                <a:lnTo>
                  <a:pt x="12004" y="21600"/>
                </a:lnTo>
                <a:cubicBezTo>
                  <a:pt x="14376" y="20598"/>
                  <a:pt x="16486" y="19178"/>
                  <a:pt x="18203" y="17430"/>
                </a:cubicBezTo>
                <a:cubicBezTo>
                  <a:pt x="19664" y="15942"/>
                  <a:pt x="20814" y="14240"/>
                  <a:pt x="21600" y="12403"/>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5" name="Shape">
            <a:extLst>
              <a:ext uri="{FF2B5EF4-FFF2-40B4-BE49-F238E27FC236}">
                <a16:creationId xmlns:a16="http://schemas.microsoft.com/office/drawing/2014/main" id="{D3727AF3-AF75-4843-BDF6-B19DE5835E90}"/>
              </a:ext>
            </a:extLst>
          </p:cNvPr>
          <p:cNvSpPr/>
          <p:nvPr/>
        </p:nvSpPr>
        <p:spPr>
          <a:xfrm>
            <a:off x="9085640" y="4523087"/>
            <a:ext cx="65971" cy="102343"/>
          </a:xfrm>
          <a:custGeom>
            <a:avLst/>
            <a:gdLst/>
            <a:ahLst/>
            <a:cxnLst>
              <a:cxn ang="0">
                <a:pos x="wd2" y="hd2"/>
              </a:cxn>
              <a:cxn ang="5400000">
                <a:pos x="wd2" y="hd2"/>
              </a:cxn>
              <a:cxn ang="10800000">
                <a:pos x="wd2" y="hd2"/>
              </a:cxn>
              <a:cxn ang="16200000">
                <a:pos x="wd2" y="hd2"/>
              </a:cxn>
            </a:cxnLst>
            <a:rect l="0" t="0" r="r" b="b"/>
            <a:pathLst>
              <a:path w="21531" h="21417" extrusionOk="0">
                <a:moveTo>
                  <a:pt x="10648" y="1"/>
                </a:moveTo>
                <a:cubicBezTo>
                  <a:pt x="8712" y="15"/>
                  <a:pt x="6759" y="294"/>
                  <a:pt x="5010" y="929"/>
                </a:cubicBezTo>
                <a:cubicBezTo>
                  <a:pt x="3426" y="1504"/>
                  <a:pt x="2149" y="2316"/>
                  <a:pt x="1304" y="3314"/>
                </a:cubicBezTo>
                <a:cubicBezTo>
                  <a:pt x="439" y="4337"/>
                  <a:pt x="57" y="5527"/>
                  <a:pt x="6" y="6728"/>
                </a:cubicBezTo>
                <a:cubicBezTo>
                  <a:pt x="-49" y="8015"/>
                  <a:pt x="270" y="9294"/>
                  <a:pt x="1140" y="10400"/>
                </a:cubicBezTo>
                <a:cubicBezTo>
                  <a:pt x="2032" y="11532"/>
                  <a:pt x="3477" y="12454"/>
                  <a:pt x="5327" y="13012"/>
                </a:cubicBezTo>
                <a:cubicBezTo>
                  <a:pt x="6568" y="13385"/>
                  <a:pt x="7906" y="13561"/>
                  <a:pt x="9244" y="13596"/>
                </a:cubicBezTo>
                <a:cubicBezTo>
                  <a:pt x="10590" y="13631"/>
                  <a:pt x="11961" y="13524"/>
                  <a:pt x="13216" y="13157"/>
                </a:cubicBezTo>
                <a:cubicBezTo>
                  <a:pt x="13734" y="13005"/>
                  <a:pt x="14222" y="12812"/>
                  <a:pt x="14663" y="12581"/>
                </a:cubicBezTo>
                <a:cubicBezTo>
                  <a:pt x="14698" y="12561"/>
                  <a:pt x="14745" y="12551"/>
                  <a:pt x="14791" y="12553"/>
                </a:cubicBezTo>
                <a:cubicBezTo>
                  <a:pt x="14859" y="12557"/>
                  <a:pt x="14916" y="12586"/>
                  <a:pt x="14937" y="12628"/>
                </a:cubicBezTo>
                <a:lnTo>
                  <a:pt x="14941" y="15642"/>
                </a:lnTo>
                <a:cubicBezTo>
                  <a:pt x="14923" y="16257"/>
                  <a:pt x="14501" y="16821"/>
                  <a:pt x="13810" y="17212"/>
                </a:cubicBezTo>
                <a:cubicBezTo>
                  <a:pt x="13184" y="17565"/>
                  <a:pt x="12366" y="17760"/>
                  <a:pt x="11498" y="17815"/>
                </a:cubicBezTo>
                <a:cubicBezTo>
                  <a:pt x="10457" y="17880"/>
                  <a:pt x="9441" y="17744"/>
                  <a:pt x="8649" y="17371"/>
                </a:cubicBezTo>
                <a:cubicBezTo>
                  <a:pt x="7874" y="17004"/>
                  <a:pt x="7359" y="16426"/>
                  <a:pt x="7304" y="15771"/>
                </a:cubicBezTo>
                <a:lnTo>
                  <a:pt x="7245" y="15238"/>
                </a:lnTo>
                <a:cubicBezTo>
                  <a:pt x="7254" y="15173"/>
                  <a:pt x="7228" y="15110"/>
                  <a:pt x="7172" y="15055"/>
                </a:cubicBezTo>
                <a:cubicBezTo>
                  <a:pt x="7110" y="14995"/>
                  <a:pt x="7015" y="14952"/>
                  <a:pt x="6906" y="14934"/>
                </a:cubicBezTo>
                <a:lnTo>
                  <a:pt x="1538" y="14934"/>
                </a:lnTo>
                <a:cubicBezTo>
                  <a:pt x="1353" y="14920"/>
                  <a:pt x="1167" y="14960"/>
                  <a:pt x="1034" y="15044"/>
                </a:cubicBezTo>
                <a:cubicBezTo>
                  <a:pt x="901" y="15127"/>
                  <a:pt x="834" y="15245"/>
                  <a:pt x="852" y="15364"/>
                </a:cubicBezTo>
                <a:lnTo>
                  <a:pt x="852" y="16437"/>
                </a:lnTo>
                <a:cubicBezTo>
                  <a:pt x="889" y="17271"/>
                  <a:pt x="1285" y="18071"/>
                  <a:pt x="1979" y="18757"/>
                </a:cubicBezTo>
                <a:cubicBezTo>
                  <a:pt x="2685" y="19455"/>
                  <a:pt x="3685" y="20017"/>
                  <a:pt x="4831" y="20443"/>
                </a:cubicBezTo>
                <a:cubicBezTo>
                  <a:pt x="7382" y="21392"/>
                  <a:pt x="10405" y="21586"/>
                  <a:pt x="13318" y="21287"/>
                </a:cubicBezTo>
                <a:cubicBezTo>
                  <a:pt x="14563" y="21160"/>
                  <a:pt x="15786" y="20943"/>
                  <a:pt x="16925" y="20595"/>
                </a:cubicBezTo>
                <a:cubicBezTo>
                  <a:pt x="18039" y="20255"/>
                  <a:pt x="19058" y="19792"/>
                  <a:pt x="19842" y="19180"/>
                </a:cubicBezTo>
                <a:cubicBezTo>
                  <a:pt x="20469" y="18692"/>
                  <a:pt x="20927" y="18125"/>
                  <a:pt x="21206" y="17518"/>
                </a:cubicBezTo>
                <a:cubicBezTo>
                  <a:pt x="21447" y="16996"/>
                  <a:pt x="21551" y="16451"/>
                  <a:pt x="21520" y="15907"/>
                </a:cubicBezTo>
                <a:lnTo>
                  <a:pt x="21531" y="6950"/>
                </a:lnTo>
                <a:cubicBezTo>
                  <a:pt x="21497" y="6314"/>
                  <a:pt x="21371" y="5681"/>
                  <a:pt x="21155" y="5063"/>
                </a:cubicBezTo>
                <a:cubicBezTo>
                  <a:pt x="20967" y="4523"/>
                  <a:pt x="20708" y="3991"/>
                  <a:pt x="20327" y="3490"/>
                </a:cubicBezTo>
                <a:cubicBezTo>
                  <a:pt x="19484" y="2378"/>
                  <a:pt x="18093" y="1481"/>
                  <a:pt x="16407" y="882"/>
                </a:cubicBezTo>
                <a:cubicBezTo>
                  <a:pt x="14618" y="248"/>
                  <a:pt x="12621" y="-14"/>
                  <a:pt x="10648" y="1"/>
                </a:cubicBezTo>
                <a:close/>
                <a:moveTo>
                  <a:pt x="10794" y="3604"/>
                </a:moveTo>
                <a:cubicBezTo>
                  <a:pt x="11481" y="3601"/>
                  <a:pt x="12172" y="3711"/>
                  <a:pt x="12800" y="3946"/>
                </a:cubicBezTo>
                <a:cubicBezTo>
                  <a:pt x="14566" y="4606"/>
                  <a:pt x="15203" y="5987"/>
                  <a:pt x="14962" y="7313"/>
                </a:cubicBezTo>
                <a:cubicBezTo>
                  <a:pt x="14773" y="8359"/>
                  <a:pt x="14027" y="9372"/>
                  <a:pt x="12555" y="9813"/>
                </a:cubicBezTo>
                <a:cubicBezTo>
                  <a:pt x="11619" y="10093"/>
                  <a:pt x="10602" y="10089"/>
                  <a:pt x="9638" y="9934"/>
                </a:cubicBezTo>
                <a:cubicBezTo>
                  <a:pt x="9215" y="9866"/>
                  <a:pt x="8790" y="9769"/>
                  <a:pt x="8420" y="9605"/>
                </a:cubicBezTo>
                <a:cubicBezTo>
                  <a:pt x="8011" y="9423"/>
                  <a:pt x="7689" y="9170"/>
                  <a:pt x="7424" y="8889"/>
                </a:cubicBezTo>
                <a:cubicBezTo>
                  <a:pt x="6774" y="8200"/>
                  <a:pt x="6498" y="7405"/>
                  <a:pt x="6523" y="6649"/>
                </a:cubicBezTo>
                <a:cubicBezTo>
                  <a:pt x="6549" y="5879"/>
                  <a:pt x="6892" y="5121"/>
                  <a:pt x="7716" y="4516"/>
                </a:cubicBezTo>
                <a:cubicBezTo>
                  <a:pt x="8517" y="3928"/>
                  <a:pt x="9649" y="3609"/>
                  <a:pt x="10794" y="3604"/>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59" name="Circle">
            <a:extLst>
              <a:ext uri="{FF2B5EF4-FFF2-40B4-BE49-F238E27FC236}">
                <a16:creationId xmlns:a16="http://schemas.microsoft.com/office/drawing/2014/main" id="{43F3D456-3D24-4215-A055-D4AFABF4D589}"/>
              </a:ext>
            </a:extLst>
          </p:cNvPr>
          <p:cNvSpPr/>
          <p:nvPr/>
        </p:nvSpPr>
        <p:spPr>
          <a:xfrm>
            <a:off x="9027364" y="5500474"/>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0" name="Shape">
            <a:extLst>
              <a:ext uri="{FF2B5EF4-FFF2-40B4-BE49-F238E27FC236}">
                <a16:creationId xmlns:a16="http://schemas.microsoft.com/office/drawing/2014/main" id="{43217426-F71A-43CE-8951-1DA374DF460A}"/>
              </a:ext>
            </a:extLst>
          </p:cNvPr>
          <p:cNvSpPr/>
          <p:nvPr/>
        </p:nvSpPr>
        <p:spPr>
          <a:xfrm>
            <a:off x="9092261" y="5575487"/>
            <a:ext cx="186918" cy="174881"/>
          </a:xfrm>
          <a:custGeom>
            <a:avLst/>
            <a:gdLst/>
            <a:ahLst/>
            <a:cxnLst>
              <a:cxn ang="0">
                <a:pos x="wd2" y="hd2"/>
              </a:cxn>
              <a:cxn ang="5400000">
                <a:pos x="wd2" y="hd2"/>
              </a:cxn>
              <a:cxn ang="10800000">
                <a:pos x="wd2" y="hd2"/>
              </a:cxn>
              <a:cxn ang="16200000">
                <a:pos x="wd2" y="hd2"/>
              </a:cxn>
            </a:cxnLst>
            <a:rect l="0" t="0" r="r" b="b"/>
            <a:pathLst>
              <a:path w="21600" h="21600" extrusionOk="0">
                <a:moveTo>
                  <a:pt x="21600" y="9036"/>
                </a:moveTo>
                <a:lnTo>
                  <a:pt x="13879" y="820"/>
                </a:lnTo>
                <a:lnTo>
                  <a:pt x="10779" y="1006"/>
                </a:lnTo>
                <a:lnTo>
                  <a:pt x="7639" y="3916"/>
                </a:lnTo>
                <a:lnTo>
                  <a:pt x="3975" y="0"/>
                </a:lnTo>
                <a:lnTo>
                  <a:pt x="0" y="2436"/>
                </a:lnTo>
                <a:lnTo>
                  <a:pt x="2787" y="5414"/>
                </a:lnTo>
                <a:lnTo>
                  <a:pt x="1865" y="12132"/>
                </a:lnTo>
                <a:lnTo>
                  <a:pt x="10714" y="21600"/>
                </a:lnTo>
                <a:cubicBezTo>
                  <a:pt x="13745" y="20784"/>
                  <a:pt x="16453" y="18958"/>
                  <a:pt x="18446" y="16385"/>
                </a:cubicBezTo>
                <a:cubicBezTo>
                  <a:pt x="20083" y="14274"/>
                  <a:pt x="21170" y="11739"/>
                  <a:pt x="21600" y="9036"/>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1" name="Shape">
            <a:extLst>
              <a:ext uri="{FF2B5EF4-FFF2-40B4-BE49-F238E27FC236}">
                <a16:creationId xmlns:a16="http://schemas.microsoft.com/office/drawing/2014/main" id="{4ED86FC9-03A8-457F-9053-0E8AE883BD7E}"/>
              </a:ext>
            </a:extLst>
          </p:cNvPr>
          <p:cNvSpPr/>
          <p:nvPr/>
        </p:nvSpPr>
        <p:spPr>
          <a:xfrm>
            <a:off x="9114977" y="5573309"/>
            <a:ext cx="68102" cy="102907"/>
          </a:xfrm>
          <a:custGeom>
            <a:avLst/>
            <a:gdLst/>
            <a:ahLst/>
            <a:cxnLst>
              <a:cxn ang="0">
                <a:pos x="wd2" y="hd2"/>
              </a:cxn>
              <a:cxn ang="5400000">
                <a:pos x="wd2" y="hd2"/>
              </a:cxn>
              <a:cxn ang="10800000">
                <a:pos x="wd2" y="hd2"/>
              </a:cxn>
              <a:cxn ang="16200000">
                <a:pos x="wd2" y="hd2"/>
              </a:cxn>
            </a:cxnLst>
            <a:rect l="0" t="0" r="r" b="b"/>
            <a:pathLst>
              <a:path w="21503" h="21508" extrusionOk="0">
                <a:moveTo>
                  <a:pt x="10787" y="2"/>
                </a:moveTo>
                <a:cubicBezTo>
                  <a:pt x="10015" y="12"/>
                  <a:pt x="9239" y="62"/>
                  <a:pt x="8473" y="147"/>
                </a:cubicBezTo>
                <a:cubicBezTo>
                  <a:pt x="7235" y="283"/>
                  <a:pt x="6018" y="509"/>
                  <a:pt x="4923" y="892"/>
                </a:cubicBezTo>
                <a:cubicBezTo>
                  <a:pt x="3853" y="1265"/>
                  <a:pt x="2917" y="1781"/>
                  <a:pt x="2143" y="2410"/>
                </a:cubicBezTo>
                <a:cubicBezTo>
                  <a:pt x="673" y="3604"/>
                  <a:pt x="-88" y="5114"/>
                  <a:pt x="8" y="6653"/>
                </a:cubicBezTo>
                <a:lnTo>
                  <a:pt x="5" y="14907"/>
                </a:lnTo>
                <a:cubicBezTo>
                  <a:pt x="-33" y="16951"/>
                  <a:pt x="1371" y="18888"/>
                  <a:pt x="3805" y="20146"/>
                </a:cubicBezTo>
                <a:cubicBezTo>
                  <a:pt x="5341" y="20940"/>
                  <a:pt x="7152" y="21315"/>
                  <a:pt x="9023" y="21444"/>
                </a:cubicBezTo>
                <a:cubicBezTo>
                  <a:pt x="10837" y="21570"/>
                  <a:pt x="12742" y="21518"/>
                  <a:pt x="14481" y="21206"/>
                </a:cubicBezTo>
                <a:cubicBezTo>
                  <a:pt x="16617" y="20824"/>
                  <a:pt x="18391" y="20045"/>
                  <a:pt x="19657" y="18868"/>
                </a:cubicBezTo>
                <a:cubicBezTo>
                  <a:pt x="20252" y="18316"/>
                  <a:pt x="20746" y="17702"/>
                  <a:pt x="21069" y="17044"/>
                </a:cubicBezTo>
                <a:cubicBezTo>
                  <a:pt x="21351" y="16468"/>
                  <a:pt x="21497" y="15863"/>
                  <a:pt x="21503" y="15265"/>
                </a:cubicBezTo>
                <a:lnTo>
                  <a:pt x="21503" y="6137"/>
                </a:lnTo>
                <a:cubicBezTo>
                  <a:pt x="21512" y="5091"/>
                  <a:pt x="21096" y="4063"/>
                  <a:pt x="20300" y="3159"/>
                </a:cubicBezTo>
                <a:cubicBezTo>
                  <a:pt x="19575" y="2337"/>
                  <a:pt x="18560" y="1645"/>
                  <a:pt x="17350" y="1130"/>
                </a:cubicBezTo>
                <a:cubicBezTo>
                  <a:pt x="15392" y="297"/>
                  <a:pt x="13103" y="-30"/>
                  <a:pt x="10787" y="2"/>
                </a:cubicBezTo>
                <a:close/>
                <a:moveTo>
                  <a:pt x="11091" y="3643"/>
                </a:moveTo>
                <a:cubicBezTo>
                  <a:pt x="12161" y="3685"/>
                  <a:pt x="13166" y="3931"/>
                  <a:pt x="13927" y="4381"/>
                </a:cubicBezTo>
                <a:cubicBezTo>
                  <a:pt x="14758" y="4871"/>
                  <a:pt x="15264" y="5580"/>
                  <a:pt x="15268" y="6350"/>
                </a:cubicBezTo>
                <a:lnTo>
                  <a:pt x="15268" y="15101"/>
                </a:lnTo>
                <a:cubicBezTo>
                  <a:pt x="15164" y="16646"/>
                  <a:pt x="13268" y="17873"/>
                  <a:pt x="10932" y="17906"/>
                </a:cubicBezTo>
                <a:cubicBezTo>
                  <a:pt x="8475" y="17941"/>
                  <a:pt x="6437" y="16659"/>
                  <a:pt x="6366" y="15033"/>
                </a:cubicBezTo>
                <a:lnTo>
                  <a:pt x="6366" y="6506"/>
                </a:lnTo>
                <a:cubicBezTo>
                  <a:pt x="6284" y="5631"/>
                  <a:pt x="6852" y="4822"/>
                  <a:pt x="7813" y="4297"/>
                </a:cubicBezTo>
                <a:cubicBezTo>
                  <a:pt x="8696" y="3814"/>
                  <a:pt x="9868" y="3595"/>
                  <a:pt x="11091" y="3643"/>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4" name="Line">
            <a:extLst>
              <a:ext uri="{FF2B5EF4-FFF2-40B4-BE49-F238E27FC236}">
                <a16:creationId xmlns:a16="http://schemas.microsoft.com/office/drawing/2014/main" id="{A06649CE-1938-4FA4-8378-3703FE8D4131}"/>
              </a:ext>
            </a:extLst>
          </p:cNvPr>
          <p:cNvSpPr/>
          <p:nvPr/>
        </p:nvSpPr>
        <p:spPr>
          <a:xfrm>
            <a:off x="3664892" y="1333303"/>
            <a:ext cx="4871806" cy="4880183"/>
          </a:xfrm>
          <a:custGeom>
            <a:avLst/>
            <a:gdLst/>
            <a:ahLst/>
            <a:cxnLst>
              <a:cxn ang="0">
                <a:pos x="wd2" y="hd2"/>
              </a:cxn>
              <a:cxn ang="5400000">
                <a:pos x="wd2" y="hd2"/>
              </a:cxn>
              <a:cxn ang="10800000">
                <a:pos x="wd2" y="hd2"/>
              </a:cxn>
              <a:cxn ang="16200000">
                <a:pos x="wd2" y="hd2"/>
              </a:cxn>
            </a:cxnLst>
            <a:rect l="0" t="0" r="r" b="b"/>
            <a:pathLst>
              <a:path w="20515" h="19387" extrusionOk="0">
                <a:moveTo>
                  <a:pt x="6420" y="679"/>
                </a:moveTo>
                <a:cubicBezTo>
                  <a:pt x="8599" y="-107"/>
                  <a:pt x="10771" y="-176"/>
                  <a:pt x="12741" y="295"/>
                </a:cubicBezTo>
                <a:cubicBezTo>
                  <a:pt x="14611" y="742"/>
                  <a:pt x="16301" y="1679"/>
                  <a:pt x="17621" y="2962"/>
                </a:cubicBezTo>
                <a:cubicBezTo>
                  <a:pt x="20313" y="5578"/>
                  <a:pt x="21425" y="9585"/>
                  <a:pt x="19665" y="13533"/>
                </a:cubicBezTo>
                <a:cubicBezTo>
                  <a:pt x="16906" y="19723"/>
                  <a:pt x="8401" y="21424"/>
                  <a:pt x="3112" y="16598"/>
                </a:cubicBezTo>
                <a:cubicBezTo>
                  <a:pt x="1297" y="14943"/>
                  <a:pt x="264" y="12786"/>
                  <a:pt x="45" y="10566"/>
                </a:cubicBezTo>
                <a:cubicBezTo>
                  <a:pt x="-175" y="8346"/>
                  <a:pt x="418" y="6058"/>
                  <a:pt x="1883" y="4118"/>
                </a:cubicBezTo>
              </a:path>
            </a:pathLst>
          </a:custGeom>
          <a:ln w="25400">
            <a:solidFill>
              <a:schemeClr val="accent1">
                <a:lumMod val="20000"/>
                <a:lumOff val="80000"/>
              </a:schemeClr>
            </a:solidFill>
            <a:miter lim="400000"/>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36" name="Start Process">
            <a:extLst>
              <a:ext uri="{FF2B5EF4-FFF2-40B4-BE49-F238E27FC236}">
                <a16:creationId xmlns:a16="http://schemas.microsoft.com/office/drawing/2014/main" id="{159CC4C0-311C-4470-A1CC-F4D96C97B53A}"/>
              </a:ext>
            </a:extLst>
          </p:cNvPr>
          <p:cNvSpPr txBox="1"/>
          <p:nvPr/>
        </p:nvSpPr>
        <p:spPr>
          <a:xfrm rot="19249539">
            <a:off x="4032881" y="1769142"/>
            <a:ext cx="1082154"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500" b="0">
                <a:solidFill>
                  <a:srgbClr val="545453"/>
                </a:solidFill>
                <a:latin typeface="Barlow SemiBold"/>
                <a:ea typeface="Barlow SemiBold"/>
                <a:cs typeface="Barlow SemiBold"/>
                <a:sym typeface="Barlow SemiBold"/>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250" b="0" i="0" u="none" strike="noStrike" kern="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sym typeface="Barlow SemiBold"/>
              </a:rPr>
              <a:t>Start Process</a:t>
            </a:r>
          </a:p>
        </p:txBody>
      </p:sp>
      <p:sp>
        <p:nvSpPr>
          <p:cNvPr id="37" name="Finish">
            <a:extLst>
              <a:ext uri="{FF2B5EF4-FFF2-40B4-BE49-F238E27FC236}">
                <a16:creationId xmlns:a16="http://schemas.microsoft.com/office/drawing/2014/main" id="{2DF7ED31-DC65-4888-9FD7-AE5560E25850}"/>
              </a:ext>
            </a:extLst>
          </p:cNvPr>
          <p:cNvSpPr txBox="1"/>
          <p:nvPr/>
        </p:nvSpPr>
        <p:spPr>
          <a:xfrm rot="17957444">
            <a:off x="3361106" y="2375129"/>
            <a:ext cx="679649"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500" b="0">
                <a:solidFill>
                  <a:srgbClr val="545453"/>
                </a:solidFill>
                <a:latin typeface="Barlow SemiBold"/>
                <a:ea typeface="Barlow SemiBold"/>
                <a:cs typeface="Barlow SemiBold"/>
                <a:sym typeface="Barlow SemiBold"/>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250" b="0" i="0" u="none" strike="noStrike" kern="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sym typeface="Barlow SemiBold"/>
              </a:rPr>
              <a:t>Finish</a:t>
            </a:r>
          </a:p>
        </p:txBody>
      </p:sp>
      <p:sp>
        <p:nvSpPr>
          <p:cNvPr id="3" name="Shape">
            <a:extLst>
              <a:ext uri="{FF2B5EF4-FFF2-40B4-BE49-F238E27FC236}">
                <a16:creationId xmlns:a16="http://schemas.microsoft.com/office/drawing/2014/main" id="{B0713C45-E70F-4CE4-B7B4-62879187800A}"/>
              </a:ext>
            </a:extLst>
          </p:cNvPr>
          <p:cNvSpPr/>
          <p:nvPr/>
        </p:nvSpPr>
        <p:spPr>
          <a:xfrm>
            <a:off x="4862009" y="1661049"/>
            <a:ext cx="1240946" cy="1010707"/>
          </a:xfrm>
          <a:custGeom>
            <a:avLst/>
            <a:gdLst/>
            <a:ahLst/>
            <a:cxnLst>
              <a:cxn ang="0">
                <a:pos x="wd2" y="hd2"/>
              </a:cxn>
              <a:cxn ang="5400000">
                <a:pos x="wd2" y="hd2"/>
              </a:cxn>
              <a:cxn ang="10800000">
                <a:pos x="wd2" y="hd2"/>
              </a:cxn>
              <a:cxn ang="16200000">
                <a:pos x="wd2" y="hd2"/>
              </a:cxn>
            </a:cxnLst>
            <a:rect l="0" t="0" r="r" b="b"/>
            <a:pathLst>
              <a:path w="21600" h="21580" extrusionOk="0">
                <a:moveTo>
                  <a:pt x="0" y="8575"/>
                </a:moveTo>
                <a:cubicBezTo>
                  <a:pt x="3041" y="5853"/>
                  <a:pt x="6409" y="3727"/>
                  <a:pt x="9982" y="2273"/>
                </a:cubicBezTo>
                <a:cubicBezTo>
                  <a:pt x="13729" y="747"/>
                  <a:pt x="17653" y="-20"/>
                  <a:pt x="21600" y="1"/>
                </a:cubicBezTo>
                <a:lnTo>
                  <a:pt x="21583" y="16076"/>
                </a:lnTo>
                <a:cubicBezTo>
                  <a:pt x="19068" y="16045"/>
                  <a:pt x="16565" y="16518"/>
                  <a:pt x="14174" y="17476"/>
                </a:cubicBezTo>
                <a:cubicBezTo>
                  <a:pt x="11839" y="18411"/>
                  <a:pt x="9641" y="19797"/>
                  <a:pt x="7662" y="21580"/>
                </a:cubicBezTo>
                <a:lnTo>
                  <a:pt x="0" y="8575"/>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4" name="Circle">
            <a:extLst>
              <a:ext uri="{FF2B5EF4-FFF2-40B4-BE49-F238E27FC236}">
                <a16:creationId xmlns:a16="http://schemas.microsoft.com/office/drawing/2014/main" id="{105E165F-0ED9-48D3-A819-FC6A6E195BE1}"/>
              </a:ext>
            </a:extLst>
          </p:cNvPr>
          <p:cNvSpPr/>
          <p:nvPr/>
        </p:nvSpPr>
        <p:spPr>
          <a:xfrm>
            <a:off x="5048734" y="2718572"/>
            <a:ext cx="2105498" cy="2105498"/>
          </a:xfrm>
          <a:prstGeom prst="ellipse">
            <a:avLst/>
          </a:prstGeom>
          <a:noFill/>
          <a:ln>
            <a:gradFill>
              <a:gsLst>
                <a:gs pos="0">
                  <a:schemeClr val="accent1"/>
                </a:gs>
                <a:gs pos="100000">
                  <a:schemeClr val="accent1">
                    <a:lumMod val="60000"/>
                    <a:lumOff val="4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5" name="Shape">
            <a:extLst>
              <a:ext uri="{FF2B5EF4-FFF2-40B4-BE49-F238E27FC236}">
                <a16:creationId xmlns:a16="http://schemas.microsoft.com/office/drawing/2014/main" id="{867FBCA8-55CA-4ED2-8C75-5A9F6F96E617}"/>
              </a:ext>
            </a:extLst>
          </p:cNvPr>
          <p:cNvSpPr/>
          <p:nvPr/>
        </p:nvSpPr>
        <p:spPr>
          <a:xfrm>
            <a:off x="6097481" y="1660280"/>
            <a:ext cx="1244394" cy="1009884"/>
          </a:xfrm>
          <a:custGeom>
            <a:avLst/>
            <a:gdLst/>
            <a:ahLst/>
            <a:cxnLst>
              <a:cxn ang="0">
                <a:pos x="wd2" y="hd2"/>
              </a:cxn>
              <a:cxn ang="5400000">
                <a:pos x="wd2" y="hd2"/>
              </a:cxn>
              <a:cxn ang="10800000">
                <a:pos x="wd2" y="hd2"/>
              </a:cxn>
              <a:cxn ang="16200000">
                <a:pos x="wd2" y="hd2"/>
              </a:cxn>
            </a:cxnLst>
            <a:rect l="0" t="0" r="r" b="b"/>
            <a:pathLst>
              <a:path w="21600" h="21584" extrusionOk="0">
                <a:moveTo>
                  <a:pt x="0" y="16074"/>
                </a:moveTo>
                <a:lnTo>
                  <a:pt x="0" y="0"/>
                </a:lnTo>
                <a:cubicBezTo>
                  <a:pt x="3726" y="-16"/>
                  <a:pt x="7433" y="672"/>
                  <a:pt x="10990" y="2041"/>
                </a:cubicBezTo>
                <a:cubicBezTo>
                  <a:pt x="14795" y="3505"/>
                  <a:pt x="18380" y="5729"/>
                  <a:pt x="21600" y="8623"/>
                </a:cubicBezTo>
                <a:lnTo>
                  <a:pt x="13892" y="21584"/>
                </a:lnTo>
                <a:cubicBezTo>
                  <a:pt x="11803" y="19705"/>
                  <a:pt x="9474" y="18268"/>
                  <a:pt x="7001" y="17333"/>
                </a:cubicBezTo>
                <a:cubicBezTo>
                  <a:pt x="4734" y="16476"/>
                  <a:pt x="2372" y="16051"/>
                  <a:pt x="0" y="16074"/>
                </a:cubicBez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 name="Shape">
            <a:extLst>
              <a:ext uri="{FF2B5EF4-FFF2-40B4-BE49-F238E27FC236}">
                <a16:creationId xmlns:a16="http://schemas.microsoft.com/office/drawing/2014/main" id="{BA5C768F-59B9-426B-A2A8-1B3892508FEB}"/>
              </a:ext>
            </a:extLst>
          </p:cNvPr>
          <p:cNvSpPr/>
          <p:nvPr/>
        </p:nvSpPr>
        <p:spPr>
          <a:xfrm>
            <a:off x="6896151" y="2060600"/>
            <a:ext cx="1210445" cy="1281987"/>
          </a:xfrm>
          <a:custGeom>
            <a:avLst/>
            <a:gdLst/>
            <a:ahLst/>
            <a:cxnLst>
              <a:cxn ang="0">
                <a:pos x="wd2" y="hd2"/>
              </a:cxn>
              <a:cxn ang="5400000">
                <a:pos x="wd2" y="hd2"/>
              </a:cxn>
              <a:cxn ang="10800000">
                <a:pos x="wd2" y="hd2"/>
              </a:cxn>
              <a:cxn ang="16200000">
                <a:pos x="wd2" y="hd2"/>
              </a:cxn>
            </a:cxnLst>
            <a:rect l="0" t="0" r="r" b="b"/>
            <a:pathLst>
              <a:path w="21600" h="21600" extrusionOk="0">
                <a:moveTo>
                  <a:pt x="7922" y="0"/>
                </a:moveTo>
                <a:lnTo>
                  <a:pt x="0" y="10256"/>
                </a:lnTo>
                <a:cubicBezTo>
                  <a:pt x="2081" y="11677"/>
                  <a:pt x="3912" y="13399"/>
                  <a:pt x="5424" y="15359"/>
                </a:cubicBezTo>
                <a:cubicBezTo>
                  <a:pt x="6893" y="17262"/>
                  <a:pt x="8045" y="19367"/>
                  <a:pt x="8839" y="21600"/>
                </a:cubicBezTo>
                <a:lnTo>
                  <a:pt x="21600" y="17653"/>
                </a:lnTo>
                <a:cubicBezTo>
                  <a:pt x="20306" y="13993"/>
                  <a:pt x="18395" y="10554"/>
                  <a:pt x="15943" y="7468"/>
                </a:cubicBezTo>
                <a:cubicBezTo>
                  <a:pt x="13677" y="4617"/>
                  <a:pt x="10973" y="2100"/>
                  <a:pt x="7922" y="0"/>
                </a:cubicBez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7" name="Shape">
            <a:extLst>
              <a:ext uri="{FF2B5EF4-FFF2-40B4-BE49-F238E27FC236}">
                <a16:creationId xmlns:a16="http://schemas.microsoft.com/office/drawing/2014/main" id="{68479005-0987-4CFF-AA93-D7C538E8BF45}"/>
              </a:ext>
            </a:extLst>
          </p:cNvPr>
          <p:cNvSpPr/>
          <p:nvPr/>
        </p:nvSpPr>
        <p:spPr>
          <a:xfrm>
            <a:off x="7388921" y="3105166"/>
            <a:ext cx="822677" cy="1316690"/>
          </a:xfrm>
          <a:custGeom>
            <a:avLst/>
            <a:gdLst/>
            <a:ahLst/>
            <a:cxnLst>
              <a:cxn ang="0">
                <a:pos x="wd2" y="hd2"/>
              </a:cxn>
              <a:cxn ang="5400000">
                <a:pos x="wd2" y="hd2"/>
              </a:cxn>
              <a:cxn ang="10800000">
                <a:pos x="wd2" y="hd2"/>
              </a:cxn>
              <a:cxn ang="16200000">
                <a:pos x="wd2" y="hd2"/>
              </a:cxn>
            </a:cxnLst>
            <a:rect l="0" t="0" r="r" b="b"/>
            <a:pathLst>
              <a:path w="21567" h="21600" extrusionOk="0">
                <a:moveTo>
                  <a:pt x="0" y="3851"/>
                </a:moveTo>
                <a:lnTo>
                  <a:pt x="18782" y="0"/>
                </a:lnTo>
                <a:cubicBezTo>
                  <a:pt x="20593" y="3468"/>
                  <a:pt x="21532" y="7091"/>
                  <a:pt x="21566" y="10740"/>
                </a:cubicBezTo>
                <a:cubicBezTo>
                  <a:pt x="21600" y="14424"/>
                  <a:pt x="20711" y="18088"/>
                  <a:pt x="18932" y="21600"/>
                </a:cubicBezTo>
                <a:lnTo>
                  <a:pt x="170" y="17800"/>
                </a:lnTo>
                <a:cubicBezTo>
                  <a:pt x="1326" y="15557"/>
                  <a:pt x="1904" y="13214"/>
                  <a:pt x="1882" y="10858"/>
                </a:cubicBezTo>
                <a:cubicBezTo>
                  <a:pt x="1860" y="8474"/>
                  <a:pt x="1224" y="6109"/>
                  <a:pt x="0" y="3851"/>
                </a:cubicBez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8" name="Shape">
            <a:extLst>
              <a:ext uri="{FF2B5EF4-FFF2-40B4-BE49-F238E27FC236}">
                <a16:creationId xmlns:a16="http://schemas.microsoft.com/office/drawing/2014/main" id="{B7D6A97D-D29D-41A3-BBAB-FE36A2DD89C8}"/>
              </a:ext>
            </a:extLst>
          </p:cNvPr>
          <p:cNvSpPr/>
          <p:nvPr/>
        </p:nvSpPr>
        <p:spPr>
          <a:xfrm>
            <a:off x="6894274" y="4185303"/>
            <a:ext cx="1217253" cy="1299212"/>
          </a:xfrm>
          <a:custGeom>
            <a:avLst/>
            <a:gdLst/>
            <a:ahLst/>
            <a:cxnLst>
              <a:cxn ang="0">
                <a:pos x="wd2" y="hd2"/>
              </a:cxn>
              <a:cxn ang="5400000">
                <a:pos x="wd2" y="hd2"/>
              </a:cxn>
              <a:cxn ang="10800000">
                <a:pos x="wd2" y="hd2"/>
              </a:cxn>
              <a:cxn ang="16200000">
                <a:pos x="wd2" y="hd2"/>
              </a:cxn>
            </a:cxnLst>
            <a:rect l="0" t="0" r="r" b="b"/>
            <a:pathLst>
              <a:path w="21600" h="21600" extrusionOk="0">
                <a:moveTo>
                  <a:pt x="8905" y="0"/>
                </a:moveTo>
                <a:cubicBezTo>
                  <a:pt x="8181" y="2114"/>
                  <a:pt x="7129" y="4118"/>
                  <a:pt x="5783" y="5945"/>
                </a:cubicBezTo>
                <a:cubicBezTo>
                  <a:pt x="4208" y="8085"/>
                  <a:pt x="2251" y="9954"/>
                  <a:pt x="0" y="11473"/>
                </a:cubicBezTo>
                <a:lnTo>
                  <a:pt x="7818" y="21600"/>
                </a:lnTo>
                <a:cubicBezTo>
                  <a:pt x="11255" y="19258"/>
                  <a:pt x="14250" y="16394"/>
                  <a:pt x="16680" y="13127"/>
                </a:cubicBezTo>
                <a:cubicBezTo>
                  <a:pt x="18787" y="10292"/>
                  <a:pt x="20445" y="7185"/>
                  <a:pt x="21600" y="3904"/>
                </a:cubicBezTo>
                <a:lnTo>
                  <a:pt x="8905" y="0"/>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 name="Shape">
            <a:extLst>
              <a:ext uri="{FF2B5EF4-FFF2-40B4-BE49-F238E27FC236}">
                <a16:creationId xmlns:a16="http://schemas.microsoft.com/office/drawing/2014/main" id="{7834513E-12B3-4961-9D6F-48C818514910}"/>
              </a:ext>
            </a:extLst>
          </p:cNvPr>
          <p:cNvSpPr/>
          <p:nvPr/>
        </p:nvSpPr>
        <p:spPr>
          <a:xfrm>
            <a:off x="6099970" y="4872178"/>
            <a:ext cx="1238144" cy="1010381"/>
          </a:xfrm>
          <a:custGeom>
            <a:avLst/>
            <a:gdLst/>
            <a:ahLst/>
            <a:cxnLst>
              <a:cxn ang="0">
                <a:pos x="wd2" y="hd2"/>
              </a:cxn>
              <a:cxn ang="5400000">
                <a:pos x="wd2" y="hd2"/>
              </a:cxn>
              <a:cxn ang="10800000">
                <a:pos x="wd2" y="hd2"/>
              </a:cxn>
              <a:cxn ang="16200000">
                <a:pos x="wd2" y="hd2"/>
              </a:cxn>
            </a:cxnLst>
            <a:rect l="0" t="0" r="r" b="b"/>
            <a:pathLst>
              <a:path w="21600" h="21593" extrusionOk="0">
                <a:moveTo>
                  <a:pt x="0" y="5527"/>
                </a:moveTo>
                <a:cubicBezTo>
                  <a:pt x="2423" y="5537"/>
                  <a:pt x="4833" y="5088"/>
                  <a:pt x="7143" y="4193"/>
                </a:cubicBezTo>
                <a:cubicBezTo>
                  <a:pt x="9568" y="3254"/>
                  <a:pt x="11851" y="1838"/>
                  <a:pt x="13905" y="0"/>
                </a:cubicBezTo>
                <a:lnTo>
                  <a:pt x="21600" y="13092"/>
                </a:lnTo>
                <a:cubicBezTo>
                  <a:pt x="18561" y="15770"/>
                  <a:pt x="15207" y="17865"/>
                  <a:pt x="11653" y="19306"/>
                </a:cubicBezTo>
                <a:cubicBezTo>
                  <a:pt x="7898" y="20828"/>
                  <a:pt x="3967" y="21600"/>
                  <a:pt x="11" y="21593"/>
                </a:cubicBezTo>
                <a:lnTo>
                  <a:pt x="0" y="5527"/>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 name="Shape">
            <a:extLst>
              <a:ext uri="{FF2B5EF4-FFF2-40B4-BE49-F238E27FC236}">
                <a16:creationId xmlns:a16="http://schemas.microsoft.com/office/drawing/2014/main" id="{2DC75481-F6F8-46F9-88F1-908C05A0F8CD}"/>
              </a:ext>
            </a:extLst>
          </p:cNvPr>
          <p:cNvSpPr/>
          <p:nvPr/>
        </p:nvSpPr>
        <p:spPr>
          <a:xfrm>
            <a:off x="4852199" y="4865753"/>
            <a:ext cx="1252253" cy="1016748"/>
          </a:xfrm>
          <a:custGeom>
            <a:avLst/>
            <a:gdLst/>
            <a:ahLst/>
            <a:cxnLst>
              <a:cxn ang="0">
                <a:pos x="wd2" y="hd2"/>
              </a:cxn>
              <a:cxn ang="5400000">
                <a:pos x="wd2" y="hd2"/>
              </a:cxn>
              <a:cxn ang="10800000">
                <a:pos x="wd2" y="hd2"/>
              </a:cxn>
              <a:cxn ang="16200000">
                <a:pos x="wd2" y="hd2"/>
              </a:cxn>
            </a:cxnLst>
            <a:rect l="0" t="0" r="r" b="b"/>
            <a:pathLst>
              <a:path w="21600" h="21600" extrusionOk="0">
                <a:moveTo>
                  <a:pt x="7654" y="0"/>
                </a:moveTo>
                <a:cubicBezTo>
                  <a:pt x="9632" y="1799"/>
                  <a:pt x="11829" y="3202"/>
                  <a:pt x="14163" y="4157"/>
                </a:cubicBezTo>
                <a:cubicBezTo>
                  <a:pt x="16561" y="5138"/>
                  <a:pt x="19073" y="5633"/>
                  <a:pt x="21600" y="5623"/>
                </a:cubicBezTo>
                <a:lnTo>
                  <a:pt x="21571" y="21600"/>
                </a:lnTo>
                <a:cubicBezTo>
                  <a:pt x="17587" y="21589"/>
                  <a:pt x="13632" y="20781"/>
                  <a:pt x="9859" y="19207"/>
                </a:cubicBezTo>
                <a:cubicBezTo>
                  <a:pt x="6332" y="17735"/>
                  <a:pt x="3008" y="15612"/>
                  <a:pt x="0" y="12909"/>
                </a:cubicBezTo>
                <a:lnTo>
                  <a:pt x="7654" y="0"/>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1" name="Shape">
            <a:extLst>
              <a:ext uri="{FF2B5EF4-FFF2-40B4-BE49-F238E27FC236}">
                <a16:creationId xmlns:a16="http://schemas.microsoft.com/office/drawing/2014/main" id="{4CA0E374-5414-4D88-B47E-072C99876B29}"/>
              </a:ext>
            </a:extLst>
          </p:cNvPr>
          <p:cNvSpPr/>
          <p:nvPr/>
        </p:nvSpPr>
        <p:spPr>
          <a:xfrm>
            <a:off x="4094612" y="4188891"/>
            <a:ext cx="1205366" cy="1285960"/>
          </a:xfrm>
          <a:custGeom>
            <a:avLst/>
            <a:gdLst/>
            <a:ahLst/>
            <a:cxnLst>
              <a:cxn ang="0">
                <a:pos x="wd2" y="hd2"/>
              </a:cxn>
              <a:cxn ang="5400000">
                <a:pos x="wd2" y="hd2"/>
              </a:cxn>
              <a:cxn ang="10800000">
                <a:pos x="wd2" y="hd2"/>
              </a:cxn>
              <a:cxn ang="16200000">
                <a:pos x="wd2" y="hd2"/>
              </a:cxn>
            </a:cxnLst>
            <a:rect l="0" t="0" r="r" b="b"/>
            <a:pathLst>
              <a:path w="21600" h="21600" extrusionOk="0">
                <a:moveTo>
                  <a:pt x="12768" y="0"/>
                </a:moveTo>
                <a:cubicBezTo>
                  <a:pt x="13512" y="2146"/>
                  <a:pt x="14591" y="4177"/>
                  <a:pt x="15969" y="6027"/>
                </a:cubicBezTo>
                <a:cubicBezTo>
                  <a:pt x="17515" y="8102"/>
                  <a:pt x="19418" y="9923"/>
                  <a:pt x="21600" y="11414"/>
                </a:cubicBezTo>
                <a:lnTo>
                  <a:pt x="13648" y="21600"/>
                </a:lnTo>
                <a:cubicBezTo>
                  <a:pt x="10254" y="19295"/>
                  <a:pt x="7299" y="16469"/>
                  <a:pt x="4909" y="13242"/>
                </a:cubicBezTo>
                <a:cubicBezTo>
                  <a:pt x="2781" y="10370"/>
                  <a:pt x="1126" y="7214"/>
                  <a:pt x="0" y="3881"/>
                </a:cubicBezTo>
                <a:lnTo>
                  <a:pt x="12768" y="0"/>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2" name="Shape">
            <a:extLst>
              <a:ext uri="{FF2B5EF4-FFF2-40B4-BE49-F238E27FC236}">
                <a16:creationId xmlns:a16="http://schemas.microsoft.com/office/drawing/2014/main" id="{AAFE749C-26E6-4A2F-8B69-C591AF67D049}"/>
              </a:ext>
            </a:extLst>
          </p:cNvPr>
          <p:cNvSpPr/>
          <p:nvPr/>
        </p:nvSpPr>
        <p:spPr>
          <a:xfrm>
            <a:off x="3991810" y="3112103"/>
            <a:ext cx="818103" cy="1310435"/>
          </a:xfrm>
          <a:custGeom>
            <a:avLst/>
            <a:gdLst/>
            <a:ahLst/>
            <a:cxnLst>
              <a:cxn ang="0">
                <a:pos x="wd2" y="hd2"/>
              </a:cxn>
              <a:cxn ang="5400000">
                <a:pos x="wd2" y="hd2"/>
              </a:cxn>
              <a:cxn ang="10800000">
                <a:pos x="wd2" y="hd2"/>
              </a:cxn>
              <a:cxn ang="16200000">
                <a:pos x="wd2" y="hd2"/>
              </a:cxn>
            </a:cxnLst>
            <a:rect l="0" t="0" r="r" b="b"/>
            <a:pathLst>
              <a:path w="21564" h="21600" extrusionOk="0">
                <a:moveTo>
                  <a:pt x="2713" y="0"/>
                </a:moveTo>
                <a:lnTo>
                  <a:pt x="21564" y="3838"/>
                </a:lnTo>
                <a:cubicBezTo>
                  <a:pt x="20396" y="6093"/>
                  <a:pt x="19795" y="8448"/>
                  <a:pt x="19783" y="10819"/>
                </a:cubicBezTo>
                <a:cubicBezTo>
                  <a:pt x="19772" y="13183"/>
                  <a:pt x="20346" y="15534"/>
                  <a:pt x="21486" y="17787"/>
                </a:cubicBezTo>
                <a:lnTo>
                  <a:pt x="2686" y="21600"/>
                </a:lnTo>
                <a:cubicBezTo>
                  <a:pt x="870" y="18046"/>
                  <a:pt x="-36" y="14334"/>
                  <a:pt x="1" y="10603"/>
                </a:cubicBezTo>
                <a:cubicBezTo>
                  <a:pt x="38" y="7003"/>
                  <a:pt x="952" y="3427"/>
                  <a:pt x="2713" y="0"/>
                </a:cubicBez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3" name="Shape">
            <a:extLst>
              <a:ext uri="{FF2B5EF4-FFF2-40B4-BE49-F238E27FC236}">
                <a16:creationId xmlns:a16="http://schemas.microsoft.com/office/drawing/2014/main" id="{481472A1-3A3E-45F6-96CF-AD18A9FD40E0}"/>
              </a:ext>
            </a:extLst>
          </p:cNvPr>
          <p:cNvSpPr/>
          <p:nvPr/>
        </p:nvSpPr>
        <p:spPr>
          <a:xfrm>
            <a:off x="4095230" y="2059888"/>
            <a:ext cx="1210689" cy="1287218"/>
          </a:xfrm>
          <a:custGeom>
            <a:avLst/>
            <a:gdLst/>
            <a:ahLst/>
            <a:cxnLst>
              <a:cxn ang="0">
                <a:pos x="wd2" y="hd2"/>
              </a:cxn>
              <a:cxn ang="5400000">
                <a:pos x="wd2" y="hd2"/>
              </a:cxn>
              <a:cxn ang="10800000">
                <a:pos x="wd2" y="hd2"/>
              </a:cxn>
              <a:cxn ang="16200000">
                <a:pos x="wd2" y="hd2"/>
              </a:cxn>
            </a:cxnLst>
            <a:rect l="0" t="0" r="r" b="b"/>
            <a:pathLst>
              <a:path w="21600" h="21600" extrusionOk="0">
                <a:moveTo>
                  <a:pt x="13732" y="0"/>
                </a:moveTo>
                <a:cubicBezTo>
                  <a:pt x="10621" y="2129"/>
                  <a:pt x="7873" y="4689"/>
                  <a:pt x="5580" y="7593"/>
                </a:cubicBezTo>
                <a:cubicBezTo>
                  <a:pt x="3157" y="10663"/>
                  <a:pt x="1273" y="14078"/>
                  <a:pt x="0" y="17708"/>
                </a:cubicBezTo>
                <a:lnTo>
                  <a:pt x="12781" y="21600"/>
                </a:lnTo>
                <a:cubicBezTo>
                  <a:pt x="13556" y="19379"/>
                  <a:pt x="14689" y="17282"/>
                  <a:pt x="16139" y="15383"/>
                </a:cubicBezTo>
                <a:cubicBezTo>
                  <a:pt x="17655" y="13398"/>
                  <a:pt x="19498" y="11654"/>
                  <a:pt x="21600" y="10217"/>
                </a:cubicBezTo>
                <a:lnTo>
                  <a:pt x="13732" y="0"/>
                </a:lnTo>
                <a:close/>
              </a:path>
            </a:pathLst>
          </a:cu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4" name="Line">
            <a:extLst>
              <a:ext uri="{FF2B5EF4-FFF2-40B4-BE49-F238E27FC236}">
                <a16:creationId xmlns:a16="http://schemas.microsoft.com/office/drawing/2014/main" id="{9D77A0AE-A7F4-4264-B6C7-1AD02809588A}"/>
              </a:ext>
            </a:extLst>
          </p:cNvPr>
          <p:cNvSpPr/>
          <p:nvPr/>
        </p:nvSpPr>
        <p:spPr>
          <a:xfrm>
            <a:off x="5639917" y="2336957"/>
            <a:ext cx="183828" cy="565787"/>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5" name="Line">
            <a:extLst>
              <a:ext uri="{FF2B5EF4-FFF2-40B4-BE49-F238E27FC236}">
                <a16:creationId xmlns:a16="http://schemas.microsoft.com/office/drawing/2014/main" id="{6C343A70-2F30-4E12-94D6-6A9FC4FB2120}"/>
              </a:ext>
            </a:extLst>
          </p:cNvPr>
          <p:cNvSpPr/>
          <p:nvPr/>
        </p:nvSpPr>
        <p:spPr>
          <a:xfrm>
            <a:off x="4864374" y="2905059"/>
            <a:ext cx="488281" cy="341528"/>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6" name="Line">
            <a:extLst>
              <a:ext uri="{FF2B5EF4-FFF2-40B4-BE49-F238E27FC236}">
                <a16:creationId xmlns:a16="http://schemas.microsoft.com/office/drawing/2014/main" id="{1CBD556B-B966-45E3-83EB-444854152202}"/>
              </a:ext>
            </a:extLst>
          </p:cNvPr>
          <p:cNvSpPr/>
          <p:nvPr/>
        </p:nvSpPr>
        <p:spPr>
          <a:xfrm>
            <a:off x="4588025" y="3774694"/>
            <a:ext cx="597938" cy="1"/>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7" name="Line">
            <a:extLst>
              <a:ext uri="{FF2B5EF4-FFF2-40B4-BE49-F238E27FC236}">
                <a16:creationId xmlns:a16="http://schemas.microsoft.com/office/drawing/2014/main" id="{79A3806E-203B-458E-B92E-57586F2B092C}"/>
              </a:ext>
            </a:extLst>
          </p:cNvPr>
          <p:cNvSpPr/>
          <p:nvPr/>
        </p:nvSpPr>
        <p:spPr>
          <a:xfrm flipV="1">
            <a:off x="4855502" y="4295337"/>
            <a:ext cx="493176" cy="340933"/>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8" name="Line">
            <a:extLst>
              <a:ext uri="{FF2B5EF4-FFF2-40B4-BE49-F238E27FC236}">
                <a16:creationId xmlns:a16="http://schemas.microsoft.com/office/drawing/2014/main" id="{1B160E6B-0DAE-4180-B0DB-0FBE07C11AF1}"/>
              </a:ext>
            </a:extLst>
          </p:cNvPr>
          <p:cNvSpPr/>
          <p:nvPr/>
        </p:nvSpPr>
        <p:spPr>
          <a:xfrm flipV="1">
            <a:off x="5634989" y="4645686"/>
            <a:ext cx="184945" cy="570451"/>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9" name="Line">
            <a:extLst>
              <a:ext uri="{FF2B5EF4-FFF2-40B4-BE49-F238E27FC236}">
                <a16:creationId xmlns:a16="http://schemas.microsoft.com/office/drawing/2014/main" id="{5C008F34-D834-42A5-B366-901736EA5BDA}"/>
              </a:ext>
            </a:extLst>
          </p:cNvPr>
          <p:cNvSpPr/>
          <p:nvPr/>
        </p:nvSpPr>
        <p:spPr>
          <a:xfrm>
            <a:off x="6378353" y="4645827"/>
            <a:ext cx="183440" cy="568094"/>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0" name="Line">
            <a:extLst>
              <a:ext uri="{FF2B5EF4-FFF2-40B4-BE49-F238E27FC236}">
                <a16:creationId xmlns:a16="http://schemas.microsoft.com/office/drawing/2014/main" id="{73D8A76A-88AD-488A-9BA2-D839F6762FA2}"/>
              </a:ext>
            </a:extLst>
          </p:cNvPr>
          <p:cNvSpPr/>
          <p:nvPr/>
        </p:nvSpPr>
        <p:spPr>
          <a:xfrm>
            <a:off x="6849609" y="4299297"/>
            <a:ext cx="489910" cy="342678"/>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1" name="Line">
            <a:extLst>
              <a:ext uri="{FF2B5EF4-FFF2-40B4-BE49-F238E27FC236}">
                <a16:creationId xmlns:a16="http://schemas.microsoft.com/office/drawing/2014/main" id="{2D370B24-1702-4AF2-90DD-88470D65036C}"/>
              </a:ext>
            </a:extLst>
          </p:cNvPr>
          <p:cNvSpPr/>
          <p:nvPr/>
        </p:nvSpPr>
        <p:spPr>
          <a:xfrm>
            <a:off x="7014875" y="3775827"/>
            <a:ext cx="599728" cy="1"/>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2" name="Line">
            <a:extLst>
              <a:ext uri="{FF2B5EF4-FFF2-40B4-BE49-F238E27FC236}">
                <a16:creationId xmlns:a16="http://schemas.microsoft.com/office/drawing/2014/main" id="{E48F14B1-8C85-43AF-B6C3-3FA64188D786}"/>
              </a:ext>
            </a:extLst>
          </p:cNvPr>
          <p:cNvSpPr/>
          <p:nvPr/>
        </p:nvSpPr>
        <p:spPr>
          <a:xfrm flipV="1">
            <a:off x="6852296" y="2916725"/>
            <a:ext cx="494490" cy="341363"/>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3" name="Line">
            <a:extLst>
              <a:ext uri="{FF2B5EF4-FFF2-40B4-BE49-F238E27FC236}">
                <a16:creationId xmlns:a16="http://schemas.microsoft.com/office/drawing/2014/main" id="{5C99CDD1-613A-4E07-9C9A-07E40AFB259A}"/>
              </a:ext>
            </a:extLst>
          </p:cNvPr>
          <p:cNvSpPr/>
          <p:nvPr/>
        </p:nvSpPr>
        <p:spPr>
          <a:xfrm flipH="1">
            <a:off x="6379378" y="2335659"/>
            <a:ext cx="180479" cy="568177"/>
          </a:xfrm>
          <a:prstGeom prst="line">
            <a:avLst/>
          </a:prstGeom>
          <a:ln w="25400">
            <a:solidFill>
              <a:schemeClr val="accent1">
                <a:lumMod val="60000"/>
                <a:lumOff val="40000"/>
              </a:schemeClr>
            </a:solidFill>
            <a:custDash>
              <a:ds d="200000" sp="200000"/>
            </a:custDash>
            <a:miter lim="400000"/>
            <a:headEnd type="triangle"/>
            <a:tailEnd type="triangle"/>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25" name="This is a sample text">
            <a:extLst>
              <a:ext uri="{FF2B5EF4-FFF2-40B4-BE49-F238E27FC236}">
                <a16:creationId xmlns:a16="http://schemas.microsoft.com/office/drawing/2014/main" id="{5CB84A43-C5B2-4E2C-95E1-DE39B23182A4}"/>
              </a:ext>
            </a:extLst>
          </p:cNvPr>
          <p:cNvSpPr txBox="1"/>
          <p:nvPr/>
        </p:nvSpPr>
        <p:spPr>
          <a:xfrm rot="16200000">
            <a:off x="7401283" y="3583974"/>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26" name="This is a sample text">
            <a:extLst>
              <a:ext uri="{FF2B5EF4-FFF2-40B4-BE49-F238E27FC236}">
                <a16:creationId xmlns:a16="http://schemas.microsoft.com/office/drawing/2014/main" id="{8BDE932B-0709-48F9-9068-F69BCDD4AF1B}"/>
              </a:ext>
            </a:extLst>
          </p:cNvPr>
          <p:cNvSpPr txBox="1"/>
          <p:nvPr/>
        </p:nvSpPr>
        <p:spPr>
          <a:xfrm rot="16200000">
            <a:off x="3906556" y="3594960"/>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27" name="This is a sample text">
            <a:extLst>
              <a:ext uri="{FF2B5EF4-FFF2-40B4-BE49-F238E27FC236}">
                <a16:creationId xmlns:a16="http://schemas.microsoft.com/office/drawing/2014/main" id="{C2B2952F-CE6B-42EF-9B52-783B484B9C5C}"/>
              </a:ext>
            </a:extLst>
          </p:cNvPr>
          <p:cNvSpPr txBox="1"/>
          <p:nvPr/>
        </p:nvSpPr>
        <p:spPr>
          <a:xfrm rot="18524564">
            <a:off x="4238268" y="2562560"/>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28" name="This is a sample text">
            <a:extLst>
              <a:ext uri="{FF2B5EF4-FFF2-40B4-BE49-F238E27FC236}">
                <a16:creationId xmlns:a16="http://schemas.microsoft.com/office/drawing/2014/main" id="{294B397D-705D-4E2F-AC80-2CF69AE4E429}"/>
              </a:ext>
            </a:extLst>
          </p:cNvPr>
          <p:cNvSpPr txBox="1"/>
          <p:nvPr/>
        </p:nvSpPr>
        <p:spPr>
          <a:xfrm rot="20455098">
            <a:off x="5099603" y="1954928"/>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29" name="This is a sample text">
            <a:extLst>
              <a:ext uri="{FF2B5EF4-FFF2-40B4-BE49-F238E27FC236}">
                <a16:creationId xmlns:a16="http://schemas.microsoft.com/office/drawing/2014/main" id="{E42CBFEE-BA4E-4D2E-91EB-0873E39FE25E}"/>
              </a:ext>
            </a:extLst>
          </p:cNvPr>
          <p:cNvSpPr txBox="1"/>
          <p:nvPr/>
        </p:nvSpPr>
        <p:spPr>
          <a:xfrm rot="1215317">
            <a:off x="6205522" y="1949950"/>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0" name="This is a sample text">
            <a:extLst>
              <a:ext uri="{FF2B5EF4-FFF2-40B4-BE49-F238E27FC236}">
                <a16:creationId xmlns:a16="http://schemas.microsoft.com/office/drawing/2014/main" id="{7252CF34-184D-4100-B045-32A4D6BCDA5A}"/>
              </a:ext>
            </a:extLst>
          </p:cNvPr>
          <p:cNvSpPr txBox="1"/>
          <p:nvPr/>
        </p:nvSpPr>
        <p:spPr>
          <a:xfrm rot="3164700">
            <a:off x="7056421" y="2567170"/>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1" name="This is a sample text">
            <a:extLst>
              <a:ext uri="{FF2B5EF4-FFF2-40B4-BE49-F238E27FC236}">
                <a16:creationId xmlns:a16="http://schemas.microsoft.com/office/drawing/2014/main" id="{2D14005D-E5F0-4104-9E1B-83E28BDCBA24}"/>
              </a:ext>
            </a:extLst>
          </p:cNvPr>
          <p:cNvSpPr txBox="1"/>
          <p:nvPr/>
        </p:nvSpPr>
        <p:spPr>
          <a:xfrm rot="18337883">
            <a:off x="7043143" y="4605587"/>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2" name="This is a sample text">
            <a:extLst>
              <a:ext uri="{FF2B5EF4-FFF2-40B4-BE49-F238E27FC236}">
                <a16:creationId xmlns:a16="http://schemas.microsoft.com/office/drawing/2014/main" id="{5FD82C65-DE9B-4F8F-A137-78F4EE43A6C1}"/>
              </a:ext>
            </a:extLst>
          </p:cNvPr>
          <p:cNvSpPr txBox="1"/>
          <p:nvPr/>
        </p:nvSpPr>
        <p:spPr>
          <a:xfrm rot="20432855">
            <a:off x="6182324" y="5228913"/>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3" name="This is a sample text">
            <a:extLst>
              <a:ext uri="{FF2B5EF4-FFF2-40B4-BE49-F238E27FC236}">
                <a16:creationId xmlns:a16="http://schemas.microsoft.com/office/drawing/2014/main" id="{8417DD0E-CE6F-4AF5-935D-FD89645FDF9A}"/>
              </a:ext>
            </a:extLst>
          </p:cNvPr>
          <p:cNvSpPr txBox="1"/>
          <p:nvPr/>
        </p:nvSpPr>
        <p:spPr>
          <a:xfrm rot="1146302">
            <a:off x="5148544" y="5231453"/>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34" name="This is a sample text">
            <a:extLst>
              <a:ext uri="{FF2B5EF4-FFF2-40B4-BE49-F238E27FC236}">
                <a16:creationId xmlns:a16="http://schemas.microsoft.com/office/drawing/2014/main" id="{B3B5CD54-2175-4B28-88C5-7EC6553DB672}"/>
              </a:ext>
            </a:extLst>
          </p:cNvPr>
          <p:cNvSpPr txBox="1"/>
          <p:nvPr/>
        </p:nvSpPr>
        <p:spPr>
          <a:xfrm rot="3131700">
            <a:off x="4223028" y="4590093"/>
            <a:ext cx="862245"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defRPr sz="2000" b="0">
                <a:solidFill>
                  <a:srgbClr val="F6F6F7"/>
                </a:solidFill>
                <a:latin typeface="Barlow Medium"/>
                <a:ea typeface="Barlow Medium"/>
                <a:cs typeface="Barlow Medium"/>
                <a:sym typeface="Barlow Medium"/>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7F5F7"/>
                </a:solidFill>
                <a:effectLst/>
                <a:uLnTx/>
                <a:uFillTx/>
                <a:latin typeface="思源黑体 CN Medium" panose="020B0600000000000000" pitchFamily="34" charset="-122"/>
                <a:ea typeface="思源黑体 CN Medium" panose="020B0600000000000000" pitchFamily="34" charset="-122"/>
                <a:sym typeface="Barlow Medium"/>
              </a:rPr>
              <a:t>This is a sample text</a:t>
            </a:r>
          </a:p>
        </p:txBody>
      </p:sp>
      <p:sp>
        <p:nvSpPr>
          <p:cNvPr id="40" name="Circle">
            <a:extLst>
              <a:ext uri="{FF2B5EF4-FFF2-40B4-BE49-F238E27FC236}">
                <a16:creationId xmlns:a16="http://schemas.microsoft.com/office/drawing/2014/main" id="{38A60987-0BFE-4A38-AEA1-D35B7AB0C1D3}"/>
              </a:ext>
            </a:extLst>
          </p:cNvPr>
          <p:cNvSpPr/>
          <p:nvPr/>
        </p:nvSpPr>
        <p:spPr>
          <a:xfrm>
            <a:off x="3829577" y="2509395"/>
            <a:ext cx="241815" cy="241814"/>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41" name="Shape">
            <a:extLst>
              <a:ext uri="{FF2B5EF4-FFF2-40B4-BE49-F238E27FC236}">
                <a16:creationId xmlns:a16="http://schemas.microsoft.com/office/drawing/2014/main" id="{1C997A3F-871A-4FC8-9EEE-D062EEF6F7BA}"/>
              </a:ext>
            </a:extLst>
          </p:cNvPr>
          <p:cNvSpPr/>
          <p:nvPr/>
        </p:nvSpPr>
        <p:spPr>
          <a:xfrm>
            <a:off x="3889074" y="2575974"/>
            <a:ext cx="181826" cy="175319"/>
          </a:xfrm>
          <a:custGeom>
            <a:avLst/>
            <a:gdLst/>
            <a:ahLst/>
            <a:cxnLst>
              <a:cxn ang="0">
                <a:pos x="wd2" y="hd2"/>
              </a:cxn>
              <a:cxn ang="5400000">
                <a:pos x="wd2" y="hd2"/>
              </a:cxn>
              <a:cxn ang="10800000">
                <a:pos x="wd2" y="hd2"/>
              </a:cxn>
              <a:cxn ang="16200000">
                <a:pos x="wd2" y="hd2"/>
              </a:cxn>
            </a:cxnLst>
            <a:rect l="0" t="0" r="r" b="b"/>
            <a:pathLst>
              <a:path w="21600" h="21600" extrusionOk="0">
                <a:moveTo>
                  <a:pt x="21600" y="7597"/>
                </a:moveTo>
                <a:lnTo>
                  <a:pt x="14275" y="0"/>
                </a:lnTo>
                <a:lnTo>
                  <a:pt x="5530" y="166"/>
                </a:lnTo>
                <a:lnTo>
                  <a:pt x="0" y="4773"/>
                </a:lnTo>
                <a:lnTo>
                  <a:pt x="95" y="13176"/>
                </a:lnTo>
                <a:lnTo>
                  <a:pt x="8038" y="21600"/>
                </a:lnTo>
                <a:cubicBezTo>
                  <a:pt x="11696" y="21383"/>
                  <a:pt x="15137" y="19731"/>
                  <a:pt x="17663" y="16979"/>
                </a:cubicBezTo>
                <a:cubicBezTo>
                  <a:pt x="20001" y="14431"/>
                  <a:pt x="21396" y="11108"/>
                  <a:pt x="21600" y="7597"/>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42" name="Graphic 12">
            <a:extLst>
              <a:ext uri="{FF2B5EF4-FFF2-40B4-BE49-F238E27FC236}">
                <a16:creationId xmlns:a16="http://schemas.microsoft.com/office/drawing/2014/main" id="{F4D60E80-86E4-476D-B8B6-2C59D7FC2810}"/>
              </a:ext>
            </a:extLst>
          </p:cNvPr>
          <p:cNvSpPr/>
          <p:nvPr/>
        </p:nvSpPr>
        <p:spPr>
          <a:xfrm>
            <a:off x="3870257" y="2550075"/>
            <a:ext cx="160454" cy="16045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29" y="15269"/>
                </a:moveTo>
                <a:lnTo>
                  <a:pt x="17069" y="8429"/>
                </a:lnTo>
                <a:cubicBezTo>
                  <a:pt x="17345" y="8143"/>
                  <a:pt x="17337" y="7687"/>
                  <a:pt x="17051" y="7411"/>
                </a:cubicBezTo>
                <a:cubicBezTo>
                  <a:pt x="16772" y="7141"/>
                  <a:pt x="16330" y="7141"/>
                  <a:pt x="16051" y="7411"/>
                </a:cubicBezTo>
                <a:lnTo>
                  <a:pt x="9720" y="13742"/>
                </a:lnTo>
                <a:lnTo>
                  <a:pt x="5549" y="9571"/>
                </a:lnTo>
                <a:cubicBezTo>
                  <a:pt x="5273" y="9285"/>
                  <a:pt x="4817" y="9277"/>
                  <a:pt x="4531" y="9553"/>
                </a:cubicBezTo>
                <a:cubicBezTo>
                  <a:pt x="4245" y="9829"/>
                  <a:pt x="4237" y="10285"/>
                  <a:pt x="4513" y="10571"/>
                </a:cubicBezTo>
                <a:cubicBezTo>
                  <a:pt x="4519" y="10577"/>
                  <a:pt x="4525" y="10583"/>
                  <a:pt x="4531" y="10589"/>
                </a:cubicBezTo>
                <a:lnTo>
                  <a:pt x="9211" y="15269"/>
                </a:lnTo>
                <a:cubicBezTo>
                  <a:pt x="9492" y="15550"/>
                  <a:pt x="9948" y="15550"/>
                  <a:pt x="10229" y="15269"/>
                </a:cubicBezTo>
                <a:close/>
              </a:path>
            </a:pathLst>
          </a:custGeom>
          <a:solidFill>
            <a:srgbClr val="F6F6F7"/>
          </a:solidFill>
          <a:ln w="12700" cap="flat">
            <a:noFill/>
            <a:miter lim="400000"/>
          </a:ln>
          <a:effectLst/>
        </p:spPr>
        <p:txBody>
          <a:bodyPr wrap="square" lIns="22860" tIns="22860" rIns="22860" bIns="22860" numCol="1" anchor="ctr">
            <a:noAutofit/>
          </a:bodyPr>
          <a:lstStyle/>
          <a:p>
            <a:pPr marL="0" marR="0" lvl="0" indent="0" algn="l" defTabSz="457200" rtl="0" eaLnBrk="1" fontAlgn="auto" latinLnBrk="0" hangingPunct="0">
              <a:lnSpc>
                <a:spcPct val="100000"/>
              </a:lnSpc>
              <a:spcBef>
                <a:spcPts val="0"/>
              </a:spcBef>
              <a:spcAft>
                <a:spcPts val="0"/>
              </a:spcAft>
              <a:buClrTx/>
              <a:buSzTx/>
              <a:buFontTx/>
              <a:buNone/>
              <a:tabLst/>
              <a:defRPr sz="1800" b="0">
                <a:latin typeface="Calibri"/>
                <a:ea typeface="Calibri"/>
                <a:cs typeface="Calibri"/>
                <a:sym typeface="Calibri"/>
              </a:defRPr>
            </a:pPr>
            <a:endParaRPr kumimoji="0" sz="900" b="0" i="0" u="none" strike="noStrike" kern="0" cap="none" spc="0" normalizeH="0" baseline="0" noProof="0" dirty="0">
              <a:ln>
                <a:noFill/>
              </a:ln>
              <a:solidFill>
                <a:srgbClr val="000000"/>
              </a:solidFill>
              <a:effectLst/>
              <a:uLnTx/>
              <a:uFillTx/>
              <a:latin typeface="思源黑体 CN Medium" panose="020B0600000000000000" pitchFamily="34" charset="-122"/>
              <a:ea typeface="思源黑体 CN Medium" panose="020B0600000000000000" pitchFamily="34" charset="-122"/>
              <a:cs typeface="Calibri"/>
              <a:sym typeface="Calibri"/>
            </a:endParaRPr>
          </a:p>
        </p:txBody>
      </p:sp>
      <p:sp>
        <p:nvSpPr>
          <p:cNvPr id="39" name="Triangle">
            <a:extLst>
              <a:ext uri="{FF2B5EF4-FFF2-40B4-BE49-F238E27FC236}">
                <a16:creationId xmlns:a16="http://schemas.microsoft.com/office/drawing/2014/main" id="{4B1D64C3-E000-433B-B3D7-6C5BAC66620C}"/>
              </a:ext>
            </a:extLst>
          </p:cNvPr>
          <p:cNvSpPr/>
          <p:nvPr/>
        </p:nvSpPr>
        <p:spPr>
          <a:xfrm rot="3950235">
            <a:off x="5096366" y="1498723"/>
            <a:ext cx="62356" cy="623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lumMod val="20000"/>
              <a:lumOff val="80000"/>
            </a:schemeClr>
          </a:soli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62" name="Shape">
            <a:extLst>
              <a:ext uri="{FF2B5EF4-FFF2-40B4-BE49-F238E27FC236}">
                <a16:creationId xmlns:a16="http://schemas.microsoft.com/office/drawing/2014/main" id="{040A0969-B2BD-4EC8-B075-BAAB94CB3511}"/>
              </a:ext>
            </a:extLst>
          </p:cNvPr>
          <p:cNvSpPr/>
          <p:nvPr/>
        </p:nvSpPr>
        <p:spPr>
          <a:xfrm>
            <a:off x="9053045" y="5574906"/>
            <a:ext cx="36465" cy="99712"/>
          </a:xfrm>
          <a:custGeom>
            <a:avLst/>
            <a:gdLst/>
            <a:ahLst/>
            <a:cxnLst>
              <a:cxn ang="0">
                <a:pos x="wd2" y="hd2"/>
              </a:cxn>
              <a:cxn ang="5400000">
                <a:pos x="wd2" y="hd2"/>
              </a:cxn>
              <a:cxn ang="10800000">
                <a:pos x="wd2" y="hd2"/>
              </a:cxn>
              <a:cxn ang="16200000">
                <a:pos x="wd2" y="hd2"/>
              </a:cxn>
            </a:cxnLst>
            <a:rect l="0" t="0" r="r" b="b"/>
            <a:pathLst>
              <a:path w="21599" h="21584" extrusionOk="0">
                <a:moveTo>
                  <a:pt x="0" y="1732"/>
                </a:moveTo>
                <a:cubicBezTo>
                  <a:pt x="-1" y="1616"/>
                  <a:pt x="100" y="1502"/>
                  <a:pt x="287" y="1407"/>
                </a:cubicBezTo>
                <a:cubicBezTo>
                  <a:pt x="489" y="1306"/>
                  <a:pt x="779" y="1232"/>
                  <a:pt x="1111" y="1198"/>
                </a:cubicBezTo>
                <a:lnTo>
                  <a:pt x="8348" y="207"/>
                </a:lnTo>
                <a:cubicBezTo>
                  <a:pt x="8705" y="144"/>
                  <a:pt x="9079" y="94"/>
                  <a:pt x="9464" y="60"/>
                </a:cubicBezTo>
                <a:cubicBezTo>
                  <a:pt x="9886" y="22"/>
                  <a:pt x="10318" y="2"/>
                  <a:pt x="10752" y="1"/>
                </a:cubicBezTo>
                <a:lnTo>
                  <a:pt x="20274" y="1"/>
                </a:lnTo>
                <a:cubicBezTo>
                  <a:pt x="20690" y="-10"/>
                  <a:pt x="21092" y="58"/>
                  <a:pt x="21339" y="180"/>
                </a:cubicBezTo>
                <a:cubicBezTo>
                  <a:pt x="21513" y="267"/>
                  <a:pt x="21593" y="374"/>
                  <a:pt x="21563" y="480"/>
                </a:cubicBezTo>
                <a:lnTo>
                  <a:pt x="21599" y="21163"/>
                </a:lnTo>
                <a:cubicBezTo>
                  <a:pt x="21587" y="21270"/>
                  <a:pt x="21469" y="21371"/>
                  <a:pt x="21266" y="21448"/>
                </a:cubicBezTo>
                <a:cubicBezTo>
                  <a:pt x="21024" y="21540"/>
                  <a:pt x="20684" y="21590"/>
                  <a:pt x="20334" y="21584"/>
                </a:cubicBezTo>
                <a:lnTo>
                  <a:pt x="11015" y="21584"/>
                </a:lnTo>
                <a:cubicBezTo>
                  <a:pt x="10657" y="21590"/>
                  <a:pt x="10311" y="21537"/>
                  <a:pt x="10072" y="21440"/>
                </a:cubicBezTo>
                <a:cubicBezTo>
                  <a:pt x="9891" y="21367"/>
                  <a:pt x="9785" y="21273"/>
                  <a:pt x="9771" y="21174"/>
                </a:cubicBezTo>
                <a:lnTo>
                  <a:pt x="9636" y="4253"/>
                </a:lnTo>
                <a:cubicBezTo>
                  <a:pt x="9639" y="4193"/>
                  <a:pt x="9570" y="4136"/>
                  <a:pt x="9447" y="4098"/>
                </a:cubicBezTo>
                <a:cubicBezTo>
                  <a:pt x="9286" y="4047"/>
                  <a:pt x="9059" y="4034"/>
                  <a:pt x="8864" y="4064"/>
                </a:cubicBezTo>
                <a:lnTo>
                  <a:pt x="1543" y="4572"/>
                </a:lnTo>
                <a:cubicBezTo>
                  <a:pt x="1228" y="4613"/>
                  <a:pt x="880" y="4601"/>
                  <a:pt x="591" y="4541"/>
                </a:cubicBezTo>
                <a:cubicBezTo>
                  <a:pt x="265" y="4472"/>
                  <a:pt x="51" y="4349"/>
                  <a:pt x="19" y="4212"/>
                </a:cubicBezTo>
                <a:lnTo>
                  <a:pt x="0" y="1732"/>
                </a:ln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49" name="This is a sample text. Insert your description here.">
            <a:extLst>
              <a:ext uri="{FF2B5EF4-FFF2-40B4-BE49-F238E27FC236}">
                <a16:creationId xmlns:a16="http://schemas.microsoft.com/office/drawing/2014/main" id="{6CDF2E4A-8792-468B-BD87-E8B8A187E3AF}"/>
              </a:ext>
            </a:extLst>
          </p:cNvPr>
          <p:cNvSpPr txBox="1"/>
          <p:nvPr/>
        </p:nvSpPr>
        <p:spPr>
          <a:xfrm>
            <a:off x="9310392" y="1599489"/>
            <a:ext cx="2053143"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0" name="This is a sample text.">
            <a:extLst>
              <a:ext uri="{FF2B5EF4-FFF2-40B4-BE49-F238E27FC236}">
                <a16:creationId xmlns:a16="http://schemas.microsoft.com/office/drawing/2014/main" id="{D9B0BAFE-52C4-4F0E-B3B0-86E0F809E1DA}"/>
              </a:ext>
            </a:extLst>
          </p:cNvPr>
          <p:cNvSpPr txBox="1"/>
          <p:nvPr/>
        </p:nvSpPr>
        <p:spPr>
          <a:xfrm>
            <a:off x="9313111" y="1309700"/>
            <a:ext cx="2172659"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51" name="This is a sample text. Insert your description here.">
            <a:extLst>
              <a:ext uri="{FF2B5EF4-FFF2-40B4-BE49-F238E27FC236}">
                <a16:creationId xmlns:a16="http://schemas.microsoft.com/office/drawing/2014/main" id="{1D925C4B-1639-45A0-BC70-B5CC99F20E5D}"/>
              </a:ext>
            </a:extLst>
          </p:cNvPr>
          <p:cNvSpPr txBox="1"/>
          <p:nvPr/>
        </p:nvSpPr>
        <p:spPr>
          <a:xfrm>
            <a:off x="9310392" y="2645998"/>
            <a:ext cx="2053143"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2" name="This is a sample text.">
            <a:extLst>
              <a:ext uri="{FF2B5EF4-FFF2-40B4-BE49-F238E27FC236}">
                <a16:creationId xmlns:a16="http://schemas.microsoft.com/office/drawing/2014/main" id="{DB679F06-CFCE-42DF-A5B8-B941B939D964}"/>
              </a:ext>
            </a:extLst>
          </p:cNvPr>
          <p:cNvSpPr txBox="1"/>
          <p:nvPr/>
        </p:nvSpPr>
        <p:spPr>
          <a:xfrm>
            <a:off x="9313111" y="2356209"/>
            <a:ext cx="2172659"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53" name="This is a sample text. Insert your description here.">
            <a:extLst>
              <a:ext uri="{FF2B5EF4-FFF2-40B4-BE49-F238E27FC236}">
                <a16:creationId xmlns:a16="http://schemas.microsoft.com/office/drawing/2014/main" id="{C561AA9B-1B8A-417A-A48C-BDE6327E3E65}"/>
              </a:ext>
            </a:extLst>
          </p:cNvPr>
          <p:cNvSpPr txBox="1"/>
          <p:nvPr/>
        </p:nvSpPr>
        <p:spPr>
          <a:xfrm>
            <a:off x="9310392" y="3692506"/>
            <a:ext cx="2053143"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4" name="This is a sample text.">
            <a:extLst>
              <a:ext uri="{FF2B5EF4-FFF2-40B4-BE49-F238E27FC236}">
                <a16:creationId xmlns:a16="http://schemas.microsoft.com/office/drawing/2014/main" id="{20C1BD92-7246-41FF-975B-FEBF79EE18E6}"/>
              </a:ext>
            </a:extLst>
          </p:cNvPr>
          <p:cNvSpPr txBox="1"/>
          <p:nvPr/>
        </p:nvSpPr>
        <p:spPr>
          <a:xfrm>
            <a:off x="9313111" y="3402717"/>
            <a:ext cx="2172659"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55" name="This is a sample text. Insert your description here.">
            <a:extLst>
              <a:ext uri="{FF2B5EF4-FFF2-40B4-BE49-F238E27FC236}">
                <a16:creationId xmlns:a16="http://schemas.microsoft.com/office/drawing/2014/main" id="{61EA8FA1-FAAB-4460-9BD2-90B385195BF5}"/>
              </a:ext>
            </a:extLst>
          </p:cNvPr>
          <p:cNvSpPr txBox="1"/>
          <p:nvPr/>
        </p:nvSpPr>
        <p:spPr>
          <a:xfrm>
            <a:off x="9310392" y="4739014"/>
            <a:ext cx="2053143"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6" name="This is a sample text.">
            <a:extLst>
              <a:ext uri="{FF2B5EF4-FFF2-40B4-BE49-F238E27FC236}">
                <a16:creationId xmlns:a16="http://schemas.microsoft.com/office/drawing/2014/main" id="{92A290A3-5FDA-441A-A992-C918B8E3BCBA}"/>
              </a:ext>
            </a:extLst>
          </p:cNvPr>
          <p:cNvSpPr txBox="1"/>
          <p:nvPr/>
        </p:nvSpPr>
        <p:spPr>
          <a:xfrm>
            <a:off x="9313111" y="4449225"/>
            <a:ext cx="2172659"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57" name="This is a sample text. Insert your description here.">
            <a:extLst>
              <a:ext uri="{FF2B5EF4-FFF2-40B4-BE49-F238E27FC236}">
                <a16:creationId xmlns:a16="http://schemas.microsoft.com/office/drawing/2014/main" id="{3574A317-AD25-4057-8B40-2361B0A53FCC}"/>
              </a:ext>
            </a:extLst>
          </p:cNvPr>
          <p:cNvSpPr txBox="1"/>
          <p:nvPr/>
        </p:nvSpPr>
        <p:spPr>
          <a:xfrm>
            <a:off x="9310392" y="5785523"/>
            <a:ext cx="2053143"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58" name="This is a sample text.">
            <a:extLst>
              <a:ext uri="{FF2B5EF4-FFF2-40B4-BE49-F238E27FC236}">
                <a16:creationId xmlns:a16="http://schemas.microsoft.com/office/drawing/2014/main" id="{649218EE-FE1B-425F-A9B6-1EC58E9B4283}"/>
              </a:ext>
            </a:extLst>
          </p:cNvPr>
          <p:cNvSpPr txBox="1"/>
          <p:nvPr/>
        </p:nvSpPr>
        <p:spPr>
          <a:xfrm>
            <a:off x="9313111" y="5495734"/>
            <a:ext cx="2172659"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76" name="This is a sample text. Insert your description here.">
            <a:extLst>
              <a:ext uri="{FF2B5EF4-FFF2-40B4-BE49-F238E27FC236}">
                <a16:creationId xmlns:a16="http://schemas.microsoft.com/office/drawing/2014/main" id="{BD262471-2E9A-4510-BD5C-78E2FFB03F5F}"/>
              </a:ext>
            </a:extLst>
          </p:cNvPr>
          <p:cNvSpPr txBox="1"/>
          <p:nvPr/>
        </p:nvSpPr>
        <p:spPr>
          <a:xfrm>
            <a:off x="1175543" y="1607299"/>
            <a:ext cx="2053144"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77" name="This is a sample text.">
            <a:extLst>
              <a:ext uri="{FF2B5EF4-FFF2-40B4-BE49-F238E27FC236}">
                <a16:creationId xmlns:a16="http://schemas.microsoft.com/office/drawing/2014/main" id="{F495DC50-7EE4-40F9-A8B1-92DDE7CF2AEA}"/>
              </a:ext>
            </a:extLst>
          </p:cNvPr>
          <p:cNvSpPr txBox="1"/>
          <p:nvPr/>
        </p:nvSpPr>
        <p:spPr>
          <a:xfrm>
            <a:off x="1178262" y="1317510"/>
            <a:ext cx="2172660"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103" name="Circle">
            <a:extLst>
              <a:ext uri="{FF2B5EF4-FFF2-40B4-BE49-F238E27FC236}">
                <a16:creationId xmlns:a16="http://schemas.microsoft.com/office/drawing/2014/main" id="{EDA82C85-C4FF-4F39-92D7-F958FAD45468}"/>
              </a:ext>
            </a:extLst>
          </p:cNvPr>
          <p:cNvSpPr/>
          <p:nvPr/>
        </p:nvSpPr>
        <p:spPr>
          <a:xfrm>
            <a:off x="891530" y="1320790"/>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4" name="Shape">
            <a:extLst>
              <a:ext uri="{FF2B5EF4-FFF2-40B4-BE49-F238E27FC236}">
                <a16:creationId xmlns:a16="http://schemas.microsoft.com/office/drawing/2014/main" id="{3307082E-874E-4B0C-973A-0C0B20266CEB}"/>
              </a:ext>
            </a:extLst>
          </p:cNvPr>
          <p:cNvSpPr/>
          <p:nvPr/>
        </p:nvSpPr>
        <p:spPr>
          <a:xfrm>
            <a:off x="998297" y="1395503"/>
            <a:ext cx="136571" cy="163206"/>
          </a:xfrm>
          <a:custGeom>
            <a:avLst/>
            <a:gdLst/>
            <a:ahLst/>
            <a:cxnLst>
              <a:cxn ang="0">
                <a:pos x="wd2" y="hd2"/>
              </a:cxn>
              <a:cxn ang="5400000">
                <a:pos x="wd2" y="hd2"/>
              </a:cxn>
              <a:cxn ang="10800000">
                <a:pos x="wd2" y="hd2"/>
              </a:cxn>
              <a:cxn ang="16200000">
                <a:pos x="wd2" y="hd2"/>
              </a:cxn>
            </a:cxnLst>
            <a:rect l="0" t="0" r="r" b="b"/>
            <a:pathLst>
              <a:path w="21600" h="21600" extrusionOk="0">
                <a:moveTo>
                  <a:pt x="21600" y="13450"/>
                </a:moveTo>
                <a:lnTo>
                  <a:pt x="5480" y="0"/>
                </a:lnTo>
                <a:lnTo>
                  <a:pt x="0" y="2690"/>
                </a:lnTo>
                <a:lnTo>
                  <a:pt x="2959" y="5156"/>
                </a:lnTo>
                <a:lnTo>
                  <a:pt x="2623" y="13045"/>
                </a:lnTo>
                <a:lnTo>
                  <a:pt x="12823" y="21600"/>
                </a:lnTo>
                <a:cubicBezTo>
                  <a:pt x="14999" y="20620"/>
                  <a:pt x="16932" y="19301"/>
                  <a:pt x="18520" y="17716"/>
                </a:cubicBezTo>
                <a:cubicBezTo>
                  <a:pt x="19802" y="16435"/>
                  <a:pt x="20841" y="14996"/>
                  <a:pt x="21600" y="13450"/>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5" name="Shape">
            <a:extLst>
              <a:ext uri="{FF2B5EF4-FFF2-40B4-BE49-F238E27FC236}">
                <a16:creationId xmlns:a16="http://schemas.microsoft.com/office/drawing/2014/main" id="{90C11E9C-0967-4C28-931B-A7FEF03E4818}"/>
              </a:ext>
            </a:extLst>
          </p:cNvPr>
          <p:cNvSpPr/>
          <p:nvPr/>
        </p:nvSpPr>
        <p:spPr>
          <a:xfrm>
            <a:off x="997586" y="1395222"/>
            <a:ext cx="36465" cy="99712"/>
          </a:xfrm>
          <a:custGeom>
            <a:avLst/>
            <a:gdLst/>
            <a:ahLst/>
            <a:cxnLst>
              <a:cxn ang="0">
                <a:pos x="wd2" y="hd2"/>
              </a:cxn>
              <a:cxn ang="5400000">
                <a:pos x="wd2" y="hd2"/>
              </a:cxn>
              <a:cxn ang="10800000">
                <a:pos x="wd2" y="hd2"/>
              </a:cxn>
              <a:cxn ang="16200000">
                <a:pos x="wd2" y="hd2"/>
              </a:cxn>
            </a:cxnLst>
            <a:rect l="0" t="0" r="r" b="b"/>
            <a:pathLst>
              <a:path w="21599" h="21584" extrusionOk="0">
                <a:moveTo>
                  <a:pt x="0" y="1732"/>
                </a:moveTo>
                <a:cubicBezTo>
                  <a:pt x="-1" y="1616"/>
                  <a:pt x="100" y="1502"/>
                  <a:pt x="287" y="1407"/>
                </a:cubicBezTo>
                <a:cubicBezTo>
                  <a:pt x="489" y="1306"/>
                  <a:pt x="779" y="1232"/>
                  <a:pt x="1111" y="1198"/>
                </a:cubicBezTo>
                <a:lnTo>
                  <a:pt x="8348" y="207"/>
                </a:lnTo>
                <a:cubicBezTo>
                  <a:pt x="8705" y="144"/>
                  <a:pt x="9079" y="94"/>
                  <a:pt x="9464" y="60"/>
                </a:cubicBezTo>
                <a:cubicBezTo>
                  <a:pt x="9886" y="22"/>
                  <a:pt x="10318" y="2"/>
                  <a:pt x="10752" y="1"/>
                </a:cubicBezTo>
                <a:lnTo>
                  <a:pt x="20274" y="1"/>
                </a:lnTo>
                <a:cubicBezTo>
                  <a:pt x="20690" y="-10"/>
                  <a:pt x="21092" y="58"/>
                  <a:pt x="21339" y="180"/>
                </a:cubicBezTo>
                <a:cubicBezTo>
                  <a:pt x="21513" y="267"/>
                  <a:pt x="21593" y="374"/>
                  <a:pt x="21563" y="480"/>
                </a:cubicBezTo>
                <a:lnTo>
                  <a:pt x="21599" y="21163"/>
                </a:lnTo>
                <a:cubicBezTo>
                  <a:pt x="21587" y="21270"/>
                  <a:pt x="21469" y="21371"/>
                  <a:pt x="21266" y="21448"/>
                </a:cubicBezTo>
                <a:cubicBezTo>
                  <a:pt x="21024" y="21540"/>
                  <a:pt x="20684" y="21590"/>
                  <a:pt x="20334" y="21584"/>
                </a:cubicBezTo>
                <a:lnTo>
                  <a:pt x="11015" y="21584"/>
                </a:lnTo>
                <a:cubicBezTo>
                  <a:pt x="10657" y="21590"/>
                  <a:pt x="10311" y="21537"/>
                  <a:pt x="10072" y="21440"/>
                </a:cubicBezTo>
                <a:cubicBezTo>
                  <a:pt x="9891" y="21367"/>
                  <a:pt x="9785" y="21273"/>
                  <a:pt x="9771" y="21174"/>
                </a:cubicBezTo>
                <a:lnTo>
                  <a:pt x="9636" y="4253"/>
                </a:lnTo>
                <a:cubicBezTo>
                  <a:pt x="9639" y="4193"/>
                  <a:pt x="9570" y="4136"/>
                  <a:pt x="9447" y="4098"/>
                </a:cubicBezTo>
                <a:cubicBezTo>
                  <a:pt x="9286" y="4047"/>
                  <a:pt x="9059" y="4034"/>
                  <a:pt x="8864" y="4064"/>
                </a:cubicBezTo>
                <a:lnTo>
                  <a:pt x="1543" y="4572"/>
                </a:lnTo>
                <a:cubicBezTo>
                  <a:pt x="1228" y="4613"/>
                  <a:pt x="880" y="4601"/>
                  <a:pt x="591" y="4541"/>
                </a:cubicBezTo>
                <a:cubicBezTo>
                  <a:pt x="265" y="4472"/>
                  <a:pt x="51" y="4349"/>
                  <a:pt x="19" y="4212"/>
                </a:cubicBezTo>
                <a:lnTo>
                  <a:pt x="0" y="1732"/>
                </a:ln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0" name="Circle">
            <a:extLst>
              <a:ext uri="{FF2B5EF4-FFF2-40B4-BE49-F238E27FC236}">
                <a16:creationId xmlns:a16="http://schemas.microsoft.com/office/drawing/2014/main" id="{8A808122-6E07-4965-8ED0-BBFF6057D4DC}"/>
              </a:ext>
            </a:extLst>
          </p:cNvPr>
          <p:cNvSpPr/>
          <p:nvPr/>
        </p:nvSpPr>
        <p:spPr>
          <a:xfrm>
            <a:off x="887786" y="2370131"/>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1" name="Shape">
            <a:extLst>
              <a:ext uri="{FF2B5EF4-FFF2-40B4-BE49-F238E27FC236}">
                <a16:creationId xmlns:a16="http://schemas.microsoft.com/office/drawing/2014/main" id="{784A0191-1C25-42FE-8122-A756AB2E13DB}"/>
              </a:ext>
            </a:extLst>
          </p:cNvPr>
          <p:cNvSpPr/>
          <p:nvPr/>
        </p:nvSpPr>
        <p:spPr>
          <a:xfrm>
            <a:off x="983657" y="2448313"/>
            <a:ext cx="150101" cy="167102"/>
          </a:xfrm>
          <a:custGeom>
            <a:avLst/>
            <a:gdLst/>
            <a:ahLst/>
            <a:cxnLst>
              <a:cxn ang="0">
                <a:pos x="wd2" y="hd2"/>
              </a:cxn>
              <a:cxn ang="5400000">
                <a:pos x="wd2" y="hd2"/>
              </a:cxn>
              <a:cxn ang="10800000">
                <a:pos x="wd2" y="hd2"/>
              </a:cxn>
              <a:cxn ang="16200000">
                <a:pos x="wd2" y="hd2"/>
              </a:cxn>
            </a:cxnLst>
            <a:rect l="0" t="0" r="r" b="b"/>
            <a:pathLst>
              <a:path w="21600" h="21600" extrusionOk="0">
                <a:moveTo>
                  <a:pt x="21600" y="11901"/>
                </a:moveTo>
                <a:lnTo>
                  <a:pt x="8288" y="0"/>
                </a:lnTo>
                <a:lnTo>
                  <a:pt x="2509" y="135"/>
                </a:lnTo>
                <a:lnTo>
                  <a:pt x="0" y="3119"/>
                </a:lnTo>
                <a:lnTo>
                  <a:pt x="4283" y="7078"/>
                </a:lnTo>
                <a:lnTo>
                  <a:pt x="102" y="11743"/>
                </a:lnTo>
                <a:lnTo>
                  <a:pt x="11001" y="21600"/>
                </a:lnTo>
                <a:cubicBezTo>
                  <a:pt x="13575" y="20713"/>
                  <a:pt x="15892" y="19313"/>
                  <a:pt x="17776" y="17505"/>
                </a:cubicBezTo>
                <a:cubicBezTo>
                  <a:pt x="19460" y="15889"/>
                  <a:pt x="20761" y="13982"/>
                  <a:pt x="21600" y="11901"/>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102" name="Shape">
            <a:extLst>
              <a:ext uri="{FF2B5EF4-FFF2-40B4-BE49-F238E27FC236}">
                <a16:creationId xmlns:a16="http://schemas.microsoft.com/office/drawing/2014/main" id="{795B4479-D82C-4EF7-9DF6-DA8CBA6293A0}"/>
              </a:ext>
            </a:extLst>
          </p:cNvPr>
          <p:cNvSpPr/>
          <p:nvPr/>
        </p:nvSpPr>
        <p:spPr>
          <a:xfrm>
            <a:off x="982969" y="2438889"/>
            <a:ext cx="68358" cy="100915"/>
          </a:xfrm>
          <a:custGeom>
            <a:avLst/>
            <a:gdLst/>
            <a:ahLst/>
            <a:cxnLst>
              <a:cxn ang="0">
                <a:pos x="wd2" y="hd2"/>
              </a:cxn>
              <a:cxn ang="5400000">
                <a:pos x="wd2" y="hd2"/>
              </a:cxn>
              <a:cxn ang="10800000">
                <a:pos x="wd2" y="hd2"/>
              </a:cxn>
              <a:cxn ang="16200000">
                <a:pos x="wd2" y="hd2"/>
              </a:cxn>
            </a:cxnLst>
            <a:rect l="0" t="0" r="r" b="b"/>
            <a:pathLst>
              <a:path w="21596" h="21538" extrusionOk="0">
                <a:moveTo>
                  <a:pt x="6392" y="6090"/>
                </a:moveTo>
                <a:lnTo>
                  <a:pt x="6392" y="6882"/>
                </a:lnTo>
                <a:cubicBezTo>
                  <a:pt x="6396" y="6960"/>
                  <a:pt x="6364" y="7038"/>
                  <a:pt x="6299" y="7103"/>
                </a:cubicBezTo>
                <a:cubicBezTo>
                  <a:pt x="6199" y="7203"/>
                  <a:pt x="6036" y="7265"/>
                  <a:pt x="5859" y="7271"/>
                </a:cubicBezTo>
                <a:lnTo>
                  <a:pt x="664" y="7276"/>
                </a:lnTo>
                <a:cubicBezTo>
                  <a:pt x="513" y="7279"/>
                  <a:pt x="364" y="7246"/>
                  <a:pt x="246" y="7182"/>
                </a:cubicBezTo>
                <a:cubicBezTo>
                  <a:pt x="87" y="7096"/>
                  <a:pt x="-4" y="6966"/>
                  <a:pt x="0" y="6829"/>
                </a:cubicBezTo>
                <a:lnTo>
                  <a:pt x="0" y="5619"/>
                </a:lnTo>
                <a:cubicBezTo>
                  <a:pt x="70" y="4333"/>
                  <a:pt x="814" y="3104"/>
                  <a:pt x="2100" y="2154"/>
                </a:cubicBezTo>
                <a:cubicBezTo>
                  <a:pt x="3421" y="1178"/>
                  <a:pt x="5208" y="568"/>
                  <a:pt x="7110" y="255"/>
                </a:cubicBezTo>
                <a:cubicBezTo>
                  <a:pt x="8638" y="4"/>
                  <a:pt x="10219" y="-53"/>
                  <a:pt x="11785" y="45"/>
                </a:cubicBezTo>
                <a:cubicBezTo>
                  <a:pt x="13407" y="147"/>
                  <a:pt x="15006" y="416"/>
                  <a:pt x="16439" y="941"/>
                </a:cubicBezTo>
                <a:cubicBezTo>
                  <a:pt x="17732" y="1414"/>
                  <a:pt x="18850" y="2083"/>
                  <a:pt x="19663" y="2911"/>
                </a:cubicBezTo>
                <a:cubicBezTo>
                  <a:pt x="20479" y="3743"/>
                  <a:pt x="20958" y="4708"/>
                  <a:pt x="20995" y="5706"/>
                </a:cubicBezTo>
                <a:cubicBezTo>
                  <a:pt x="21032" y="6696"/>
                  <a:pt x="20633" y="7663"/>
                  <a:pt x="20034" y="8566"/>
                </a:cubicBezTo>
                <a:cubicBezTo>
                  <a:pt x="19352" y="9594"/>
                  <a:pt x="18420" y="10534"/>
                  <a:pt x="17385" y="11416"/>
                </a:cubicBezTo>
                <a:cubicBezTo>
                  <a:pt x="16088" y="12522"/>
                  <a:pt x="14633" y="13536"/>
                  <a:pt x="13193" y="14557"/>
                </a:cubicBezTo>
                <a:cubicBezTo>
                  <a:pt x="11732" y="15593"/>
                  <a:pt x="10284" y="16637"/>
                  <a:pt x="8849" y="17689"/>
                </a:cubicBezTo>
                <a:cubicBezTo>
                  <a:pt x="8783" y="17718"/>
                  <a:pt x="8752" y="17772"/>
                  <a:pt x="8771" y="17824"/>
                </a:cubicBezTo>
                <a:cubicBezTo>
                  <a:pt x="8792" y="17880"/>
                  <a:pt x="8867" y="17919"/>
                  <a:pt x="8953" y="17919"/>
                </a:cubicBezTo>
                <a:lnTo>
                  <a:pt x="20829" y="17919"/>
                </a:lnTo>
                <a:cubicBezTo>
                  <a:pt x="21022" y="17905"/>
                  <a:pt x="21215" y="17947"/>
                  <a:pt x="21361" y="18034"/>
                </a:cubicBezTo>
                <a:cubicBezTo>
                  <a:pt x="21510" y="18123"/>
                  <a:pt x="21595" y="18250"/>
                  <a:pt x="21596" y="18384"/>
                </a:cubicBezTo>
                <a:lnTo>
                  <a:pt x="21596" y="21136"/>
                </a:lnTo>
                <a:cubicBezTo>
                  <a:pt x="21581" y="21230"/>
                  <a:pt x="21522" y="21318"/>
                  <a:pt x="21429" y="21387"/>
                </a:cubicBezTo>
                <a:cubicBezTo>
                  <a:pt x="21320" y="21470"/>
                  <a:pt x="21169" y="21522"/>
                  <a:pt x="21007" y="21534"/>
                </a:cubicBezTo>
                <a:lnTo>
                  <a:pt x="979" y="21534"/>
                </a:lnTo>
                <a:cubicBezTo>
                  <a:pt x="819" y="21547"/>
                  <a:pt x="657" y="21521"/>
                  <a:pt x="522" y="21461"/>
                </a:cubicBezTo>
                <a:cubicBezTo>
                  <a:pt x="361" y="21389"/>
                  <a:pt x="252" y="21274"/>
                  <a:pt x="222" y="21146"/>
                </a:cubicBezTo>
                <a:lnTo>
                  <a:pt x="189" y="18578"/>
                </a:lnTo>
                <a:cubicBezTo>
                  <a:pt x="178" y="18441"/>
                  <a:pt x="210" y="18305"/>
                  <a:pt x="282" y="18177"/>
                </a:cubicBezTo>
                <a:cubicBezTo>
                  <a:pt x="350" y="18057"/>
                  <a:pt x="453" y="17948"/>
                  <a:pt x="584" y="17855"/>
                </a:cubicBezTo>
                <a:lnTo>
                  <a:pt x="11394" y="10005"/>
                </a:lnTo>
                <a:cubicBezTo>
                  <a:pt x="11963" y="9497"/>
                  <a:pt x="12527" y="8986"/>
                  <a:pt x="13086" y="8472"/>
                </a:cubicBezTo>
                <a:cubicBezTo>
                  <a:pt x="13627" y="7974"/>
                  <a:pt x="14170" y="7464"/>
                  <a:pt x="14420" y="6868"/>
                </a:cubicBezTo>
                <a:cubicBezTo>
                  <a:pt x="14709" y="6181"/>
                  <a:pt x="14575" y="5464"/>
                  <a:pt x="14044" y="4885"/>
                </a:cubicBezTo>
                <a:cubicBezTo>
                  <a:pt x="13593" y="4393"/>
                  <a:pt x="12875" y="4026"/>
                  <a:pt x="12023" y="3825"/>
                </a:cubicBezTo>
                <a:cubicBezTo>
                  <a:pt x="10659" y="3503"/>
                  <a:pt x="9231" y="3631"/>
                  <a:pt x="8076" y="4087"/>
                </a:cubicBezTo>
                <a:cubicBezTo>
                  <a:pt x="7569" y="4288"/>
                  <a:pt x="7113" y="4553"/>
                  <a:pt x="6802" y="4894"/>
                </a:cubicBezTo>
                <a:cubicBezTo>
                  <a:pt x="6487" y="5241"/>
                  <a:pt x="6333" y="5657"/>
                  <a:pt x="6392" y="6090"/>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7" name="Circle">
            <a:extLst>
              <a:ext uri="{FF2B5EF4-FFF2-40B4-BE49-F238E27FC236}">
                <a16:creationId xmlns:a16="http://schemas.microsoft.com/office/drawing/2014/main" id="{03E7799D-601A-4A95-B9D9-C29735E731E5}"/>
              </a:ext>
            </a:extLst>
          </p:cNvPr>
          <p:cNvSpPr/>
          <p:nvPr/>
        </p:nvSpPr>
        <p:spPr>
          <a:xfrm>
            <a:off x="891530" y="3413807"/>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8" name="Shape">
            <a:extLst>
              <a:ext uri="{FF2B5EF4-FFF2-40B4-BE49-F238E27FC236}">
                <a16:creationId xmlns:a16="http://schemas.microsoft.com/office/drawing/2014/main" id="{2EA59F30-92F4-4E25-BFF0-08E8E7409D5A}"/>
              </a:ext>
            </a:extLst>
          </p:cNvPr>
          <p:cNvSpPr/>
          <p:nvPr/>
        </p:nvSpPr>
        <p:spPr>
          <a:xfrm>
            <a:off x="990675" y="3490657"/>
            <a:ext cx="148873" cy="165393"/>
          </a:xfrm>
          <a:custGeom>
            <a:avLst/>
            <a:gdLst/>
            <a:ahLst/>
            <a:cxnLst>
              <a:cxn ang="0">
                <a:pos x="wd2" y="hd2"/>
              </a:cxn>
              <a:cxn ang="5400000">
                <a:pos x="wd2" y="hd2"/>
              </a:cxn>
              <a:cxn ang="10800000">
                <a:pos x="wd2" y="hd2"/>
              </a:cxn>
              <a:cxn ang="16200000">
                <a:pos x="wd2" y="hd2"/>
              </a:cxn>
            </a:cxnLst>
            <a:rect l="0" t="0" r="r" b="b"/>
            <a:pathLst>
              <a:path w="21600" h="21600" extrusionOk="0">
                <a:moveTo>
                  <a:pt x="21600" y="11436"/>
                </a:moveTo>
                <a:lnTo>
                  <a:pt x="8875" y="0"/>
                </a:lnTo>
                <a:lnTo>
                  <a:pt x="0" y="2059"/>
                </a:lnTo>
                <a:lnTo>
                  <a:pt x="3454" y="5169"/>
                </a:lnTo>
                <a:lnTo>
                  <a:pt x="3192" y="6850"/>
                </a:lnTo>
                <a:lnTo>
                  <a:pt x="6750" y="10052"/>
                </a:lnTo>
                <a:lnTo>
                  <a:pt x="5490" y="11512"/>
                </a:lnTo>
                <a:lnTo>
                  <a:pt x="2410" y="8864"/>
                </a:lnTo>
                <a:lnTo>
                  <a:pt x="953" y="11886"/>
                </a:lnTo>
                <a:lnTo>
                  <a:pt x="11639" y="21600"/>
                </a:lnTo>
                <a:cubicBezTo>
                  <a:pt x="14159" y="20558"/>
                  <a:pt x="16388" y="19022"/>
                  <a:pt x="18162" y="17104"/>
                </a:cubicBezTo>
                <a:cubicBezTo>
                  <a:pt x="19707" y="15434"/>
                  <a:pt x="20875" y="13509"/>
                  <a:pt x="21600" y="11436"/>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9" name="Shape">
            <a:extLst>
              <a:ext uri="{FF2B5EF4-FFF2-40B4-BE49-F238E27FC236}">
                <a16:creationId xmlns:a16="http://schemas.microsoft.com/office/drawing/2014/main" id="{EA4D85C8-EB18-484F-BE8C-BBC7064B63B5}"/>
              </a:ext>
            </a:extLst>
          </p:cNvPr>
          <p:cNvSpPr/>
          <p:nvPr/>
        </p:nvSpPr>
        <p:spPr>
          <a:xfrm>
            <a:off x="987824" y="3490005"/>
            <a:ext cx="66135" cy="101255"/>
          </a:xfrm>
          <a:custGeom>
            <a:avLst/>
            <a:gdLst/>
            <a:ahLst/>
            <a:cxnLst>
              <a:cxn ang="0">
                <a:pos x="wd2" y="hd2"/>
              </a:cxn>
              <a:cxn ang="5400000">
                <a:pos x="wd2" y="hd2"/>
              </a:cxn>
              <a:cxn ang="10800000">
                <a:pos x="wd2" y="hd2"/>
              </a:cxn>
              <a:cxn ang="16200000">
                <a:pos x="wd2" y="hd2"/>
              </a:cxn>
            </a:cxnLst>
            <a:rect l="0" t="0" r="r" b="b"/>
            <a:pathLst>
              <a:path w="21513" h="21591" extrusionOk="0">
                <a:moveTo>
                  <a:pt x="12133" y="3705"/>
                </a:moveTo>
                <a:lnTo>
                  <a:pt x="1263" y="3705"/>
                </a:lnTo>
                <a:cubicBezTo>
                  <a:pt x="1093" y="3705"/>
                  <a:pt x="928" y="3666"/>
                  <a:pt x="798" y="3594"/>
                </a:cubicBezTo>
                <a:cubicBezTo>
                  <a:pt x="678" y="3528"/>
                  <a:pt x="594" y="3438"/>
                  <a:pt x="560" y="3337"/>
                </a:cubicBezTo>
                <a:lnTo>
                  <a:pt x="560" y="514"/>
                </a:lnTo>
                <a:cubicBezTo>
                  <a:pt x="555" y="373"/>
                  <a:pt x="640" y="238"/>
                  <a:pt x="793" y="140"/>
                </a:cubicBezTo>
                <a:cubicBezTo>
                  <a:pt x="918" y="60"/>
                  <a:pt x="1081" y="11"/>
                  <a:pt x="1254" y="0"/>
                </a:cubicBezTo>
                <a:lnTo>
                  <a:pt x="20447" y="0"/>
                </a:lnTo>
                <a:cubicBezTo>
                  <a:pt x="20614" y="-2"/>
                  <a:pt x="20776" y="39"/>
                  <a:pt x="20896" y="115"/>
                </a:cubicBezTo>
                <a:cubicBezTo>
                  <a:pt x="21022" y="193"/>
                  <a:pt x="21092" y="302"/>
                  <a:pt x="21092" y="415"/>
                </a:cubicBezTo>
                <a:lnTo>
                  <a:pt x="21092" y="3562"/>
                </a:lnTo>
                <a:cubicBezTo>
                  <a:pt x="21087" y="3658"/>
                  <a:pt x="21056" y="3753"/>
                  <a:pt x="21000" y="3842"/>
                </a:cubicBezTo>
                <a:cubicBezTo>
                  <a:pt x="20947" y="3928"/>
                  <a:pt x="20871" y="4008"/>
                  <a:pt x="20776" y="4078"/>
                </a:cubicBezTo>
                <a:lnTo>
                  <a:pt x="14615" y="7758"/>
                </a:lnTo>
                <a:cubicBezTo>
                  <a:pt x="14538" y="7808"/>
                  <a:pt x="14510" y="7882"/>
                  <a:pt x="14542" y="7950"/>
                </a:cubicBezTo>
                <a:cubicBezTo>
                  <a:pt x="14567" y="8001"/>
                  <a:pt x="14623" y="8042"/>
                  <a:pt x="14697" y="8064"/>
                </a:cubicBezTo>
                <a:cubicBezTo>
                  <a:pt x="15727" y="8167"/>
                  <a:pt x="16712" y="8411"/>
                  <a:pt x="17589" y="8779"/>
                </a:cubicBezTo>
                <a:cubicBezTo>
                  <a:pt x="18597" y="9202"/>
                  <a:pt x="19434" y="9776"/>
                  <a:pt x="20059" y="10445"/>
                </a:cubicBezTo>
                <a:cubicBezTo>
                  <a:pt x="20822" y="11262"/>
                  <a:pt x="21235" y="12169"/>
                  <a:pt x="21412" y="13104"/>
                </a:cubicBezTo>
                <a:cubicBezTo>
                  <a:pt x="21588" y="14039"/>
                  <a:pt x="21528" y="15007"/>
                  <a:pt x="21273" y="15951"/>
                </a:cubicBezTo>
                <a:cubicBezTo>
                  <a:pt x="21068" y="16709"/>
                  <a:pt x="20740" y="17451"/>
                  <a:pt x="20211" y="18132"/>
                </a:cubicBezTo>
                <a:cubicBezTo>
                  <a:pt x="19696" y="18796"/>
                  <a:pt x="18997" y="19394"/>
                  <a:pt x="18143" y="19891"/>
                </a:cubicBezTo>
                <a:cubicBezTo>
                  <a:pt x="16120" y="21069"/>
                  <a:pt x="13441" y="21598"/>
                  <a:pt x="10734" y="21591"/>
                </a:cubicBezTo>
                <a:cubicBezTo>
                  <a:pt x="9081" y="21587"/>
                  <a:pt x="7448" y="21385"/>
                  <a:pt x="5977" y="20953"/>
                </a:cubicBezTo>
                <a:cubicBezTo>
                  <a:pt x="4452" y="20506"/>
                  <a:pt x="3115" y="19817"/>
                  <a:pt x="2073" y="18929"/>
                </a:cubicBezTo>
                <a:cubicBezTo>
                  <a:pt x="862" y="17895"/>
                  <a:pt x="145" y="16650"/>
                  <a:pt x="13" y="15350"/>
                </a:cubicBezTo>
                <a:lnTo>
                  <a:pt x="2" y="14852"/>
                </a:lnTo>
                <a:cubicBezTo>
                  <a:pt x="-12" y="14739"/>
                  <a:pt x="49" y="14627"/>
                  <a:pt x="170" y="14546"/>
                </a:cubicBezTo>
                <a:cubicBezTo>
                  <a:pt x="295" y="14462"/>
                  <a:pt x="469" y="14420"/>
                  <a:pt x="646" y="14429"/>
                </a:cubicBezTo>
                <a:lnTo>
                  <a:pt x="5990" y="14429"/>
                </a:lnTo>
                <a:cubicBezTo>
                  <a:pt x="6127" y="14434"/>
                  <a:pt x="6257" y="14472"/>
                  <a:pt x="6355" y="14535"/>
                </a:cubicBezTo>
                <a:cubicBezTo>
                  <a:pt x="6460" y="14603"/>
                  <a:pt x="6522" y="14695"/>
                  <a:pt x="6526" y="14791"/>
                </a:cubicBezTo>
                <a:cubicBezTo>
                  <a:pt x="6610" y="15121"/>
                  <a:pt x="6718" y="15448"/>
                  <a:pt x="6850" y="15771"/>
                </a:cubicBezTo>
                <a:cubicBezTo>
                  <a:pt x="6942" y="15998"/>
                  <a:pt x="7046" y="16223"/>
                  <a:pt x="7161" y="16445"/>
                </a:cubicBezTo>
                <a:cubicBezTo>
                  <a:pt x="7666" y="17125"/>
                  <a:pt x="8547" y="17608"/>
                  <a:pt x="9568" y="17834"/>
                </a:cubicBezTo>
                <a:cubicBezTo>
                  <a:pt x="10568" y="18055"/>
                  <a:pt x="11702" y="18029"/>
                  <a:pt x="12693" y="17662"/>
                </a:cubicBezTo>
                <a:cubicBezTo>
                  <a:pt x="14380" y="17037"/>
                  <a:pt x="14922" y="15695"/>
                  <a:pt x="14955" y="14403"/>
                </a:cubicBezTo>
                <a:cubicBezTo>
                  <a:pt x="14994" y="12890"/>
                  <a:pt x="14322" y="11313"/>
                  <a:pt x="12282" y="10703"/>
                </a:cubicBezTo>
                <a:cubicBezTo>
                  <a:pt x="11786" y="10554"/>
                  <a:pt x="11242" y="10487"/>
                  <a:pt x="10698" y="10509"/>
                </a:cubicBezTo>
                <a:cubicBezTo>
                  <a:pt x="10298" y="10525"/>
                  <a:pt x="9905" y="10589"/>
                  <a:pt x="9540" y="10698"/>
                </a:cubicBezTo>
                <a:lnTo>
                  <a:pt x="8545" y="11086"/>
                </a:lnTo>
                <a:cubicBezTo>
                  <a:pt x="8397" y="11157"/>
                  <a:pt x="8216" y="11191"/>
                  <a:pt x="8034" y="11182"/>
                </a:cubicBezTo>
                <a:cubicBezTo>
                  <a:pt x="7838" y="11172"/>
                  <a:pt x="7656" y="11114"/>
                  <a:pt x="7523" y="11019"/>
                </a:cubicBezTo>
                <a:lnTo>
                  <a:pt x="4907" y="8740"/>
                </a:lnTo>
                <a:cubicBezTo>
                  <a:pt x="4780" y="8645"/>
                  <a:pt x="4719" y="8520"/>
                  <a:pt x="4739" y="8394"/>
                </a:cubicBezTo>
                <a:cubicBezTo>
                  <a:pt x="4758" y="8276"/>
                  <a:pt x="4847" y="8168"/>
                  <a:pt x="4987" y="8092"/>
                </a:cubicBezTo>
                <a:lnTo>
                  <a:pt x="12302" y="3940"/>
                </a:lnTo>
                <a:cubicBezTo>
                  <a:pt x="12347" y="3901"/>
                  <a:pt x="12360" y="3851"/>
                  <a:pt x="12336" y="3805"/>
                </a:cubicBezTo>
                <a:cubicBezTo>
                  <a:pt x="12306" y="3747"/>
                  <a:pt x="12226" y="3707"/>
                  <a:pt x="12133" y="3705"/>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4" name="Circle">
            <a:extLst>
              <a:ext uri="{FF2B5EF4-FFF2-40B4-BE49-F238E27FC236}">
                <a16:creationId xmlns:a16="http://schemas.microsoft.com/office/drawing/2014/main" id="{7703889E-F812-466E-976A-39A242FD8DD0}"/>
              </a:ext>
            </a:extLst>
          </p:cNvPr>
          <p:cNvSpPr/>
          <p:nvPr/>
        </p:nvSpPr>
        <p:spPr>
          <a:xfrm>
            <a:off x="887786" y="4460315"/>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5" name="Shape">
            <a:extLst>
              <a:ext uri="{FF2B5EF4-FFF2-40B4-BE49-F238E27FC236}">
                <a16:creationId xmlns:a16="http://schemas.microsoft.com/office/drawing/2014/main" id="{90AFDE31-64EE-4552-9F87-57495A75EA5E}"/>
              </a:ext>
            </a:extLst>
          </p:cNvPr>
          <p:cNvSpPr/>
          <p:nvPr/>
        </p:nvSpPr>
        <p:spPr>
          <a:xfrm>
            <a:off x="979084" y="4532509"/>
            <a:ext cx="151381" cy="167529"/>
          </a:xfrm>
          <a:custGeom>
            <a:avLst/>
            <a:gdLst/>
            <a:ahLst/>
            <a:cxnLst>
              <a:cxn ang="0">
                <a:pos x="wd2" y="hd2"/>
              </a:cxn>
              <a:cxn ang="5400000">
                <a:pos x="wd2" y="hd2"/>
              </a:cxn>
              <a:cxn ang="10800000">
                <a:pos x="wd2" y="hd2"/>
              </a:cxn>
              <a:cxn ang="16200000">
                <a:pos x="wd2" y="hd2"/>
              </a:cxn>
            </a:cxnLst>
            <a:rect l="0" t="0" r="r" b="b"/>
            <a:pathLst>
              <a:path w="21600" h="21600" extrusionOk="0">
                <a:moveTo>
                  <a:pt x="21600" y="13637"/>
                </a:moveTo>
                <a:lnTo>
                  <a:pt x="6509" y="0"/>
                </a:lnTo>
                <a:lnTo>
                  <a:pt x="789" y="6770"/>
                </a:lnTo>
                <a:lnTo>
                  <a:pt x="0" y="9518"/>
                </a:lnTo>
                <a:lnTo>
                  <a:pt x="13371" y="21600"/>
                </a:lnTo>
                <a:cubicBezTo>
                  <a:pt x="15329" y="20693"/>
                  <a:pt x="17084" y="19465"/>
                  <a:pt x="18547" y="17979"/>
                </a:cubicBezTo>
                <a:cubicBezTo>
                  <a:pt x="19816" y="16689"/>
                  <a:pt x="20847" y="15223"/>
                  <a:pt x="21600" y="13637"/>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6" name="Shape">
            <a:extLst>
              <a:ext uri="{FF2B5EF4-FFF2-40B4-BE49-F238E27FC236}">
                <a16:creationId xmlns:a16="http://schemas.microsoft.com/office/drawing/2014/main" id="{0223D7AB-2A8E-4E09-9CB5-C65F6085B173}"/>
              </a:ext>
            </a:extLst>
          </p:cNvPr>
          <p:cNvSpPr/>
          <p:nvPr/>
        </p:nvSpPr>
        <p:spPr>
          <a:xfrm>
            <a:off x="977896" y="4531982"/>
            <a:ext cx="74893" cy="100171"/>
          </a:xfrm>
          <a:custGeom>
            <a:avLst/>
            <a:gdLst/>
            <a:ahLst/>
            <a:cxnLst>
              <a:cxn ang="0">
                <a:pos x="wd2" y="hd2"/>
              </a:cxn>
              <a:cxn ang="5400000">
                <a:pos x="wd2" y="hd2"/>
              </a:cxn>
              <a:cxn ang="10800000">
                <a:pos x="wd2" y="hd2"/>
              </a:cxn>
              <a:cxn ang="16200000">
                <a:pos x="wd2" y="hd2"/>
              </a:cxn>
            </a:cxnLst>
            <a:rect l="0" t="0" r="r" b="b"/>
            <a:pathLst>
              <a:path w="21591" h="21586" extrusionOk="0">
                <a:moveTo>
                  <a:pt x="13613" y="470"/>
                </a:moveTo>
                <a:cubicBezTo>
                  <a:pt x="13665" y="361"/>
                  <a:pt x="13642" y="239"/>
                  <a:pt x="13550" y="145"/>
                </a:cubicBezTo>
                <a:cubicBezTo>
                  <a:pt x="13448" y="41"/>
                  <a:pt x="13277" y="-14"/>
                  <a:pt x="13105" y="3"/>
                </a:cubicBezTo>
                <a:lnTo>
                  <a:pt x="8290" y="3"/>
                </a:lnTo>
                <a:cubicBezTo>
                  <a:pt x="8122" y="0"/>
                  <a:pt x="7957" y="32"/>
                  <a:pt x="7811" y="95"/>
                </a:cubicBezTo>
                <a:cubicBezTo>
                  <a:pt x="7666" y="158"/>
                  <a:pt x="7546" y="251"/>
                  <a:pt x="7468" y="363"/>
                </a:cubicBezTo>
                <a:lnTo>
                  <a:pt x="259" y="12493"/>
                </a:lnTo>
                <a:cubicBezTo>
                  <a:pt x="159" y="12622"/>
                  <a:pt x="87" y="12762"/>
                  <a:pt x="44" y="12907"/>
                </a:cubicBezTo>
                <a:cubicBezTo>
                  <a:pt x="5" y="13039"/>
                  <a:pt x="-8" y="13175"/>
                  <a:pt x="4" y="13309"/>
                </a:cubicBezTo>
                <a:lnTo>
                  <a:pt x="4" y="15558"/>
                </a:lnTo>
                <a:cubicBezTo>
                  <a:pt x="6" y="15682"/>
                  <a:pt x="72" y="15801"/>
                  <a:pt x="190" y="15888"/>
                </a:cubicBezTo>
                <a:cubicBezTo>
                  <a:pt x="307" y="15976"/>
                  <a:pt x="465" y="16026"/>
                  <a:pt x="631" y="16027"/>
                </a:cubicBezTo>
                <a:lnTo>
                  <a:pt x="13137" y="16027"/>
                </a:lnTo>
                <a:cubicBezTo>
                  <a:pt x="13235" y="16020"/>
                  <a:pt x="13328" y="16058"/>
                  <a:pt x="13373" y="16123"/>
                </a:cubicBezTo>
                <a:cubicBezTo>
                  <a:pt x="13393" y="16151"/>
                  <a:pt x="13402" y="16183"/>
                  <a:pt x="13399" y="16215"/>
                </a:cubicBezTo>
                <a:lnTo>
                  <a:pt x="13399" y="21194"/>
                </a:lnTo>
                <a:cubicBezTo>
                  <a:pt x="13407" y="21292"/>
                  <a:pt x="13461" y="21384"/>
                  <a:pt x="13552" y="21455"/>
                </a:cubicBezTo>
                <a:cubicBezTo>
                  <a:pt x="13657" y="21538"/>
                  <a:pt x="13802" y="21585"/>
                  <a:pt x="13954" y="21586"/>
                </a:cubicBezTo>
                <a:lnTo>
                  <a:pt x="18605" y="21586"/>
                </a:lnTo>
                <a:cubicBezTo>
                  <a:pt x="18737" y="21575"/>
                  <a:pt x="18860" y="21532"/>
                  <a:pt x="18957" y="21465"/>
                </a:cubicBezTo>
                <a:cubicBezTo>
                  <a:pt x="19071" y="21386"/>
                  <a:pt x="19141" y="21278"/>
                  <a:pt x="19154" y="21162"/>
                </a:cubicBezTo>
                <a:lnTo>
                  <a:pt x="19154" y="16255"/>
                </a:lnTo>
                <a:cubicBezTo>
                  <a:pt x="19164" y="16198"/>
                  <a:pt x="19199" y="16146"/>
                  <a:pt x="19254" y="16107"/>
                </a:cubicBezTo>
                <a:cubicBezTo>
                  <a:pt x="19328" y="16054"/>
                  <a:pt x="19431" y="16029"/>
                  <a:pt x="19533" y="16039"/>
                </a:cubicBezTo>
                <a:lnTo>
                  <a:pt x="21016" y="16039"/>
                </a:lnTo>
                <a:cubicBezTo>
                  <a:pt x="21173" y="16029"/>
                  <a:pt x="21320" y="15975"/>
                  <a:pt x="21426" y="15889"/>
                </a:cubicBezTo>
                <a:cubicBezTo>
                  <a:pt x="21529" y="15805"/>
                  <a:pt x="21588" y="15696"/>
                  <a:pt x="21591" y="15582"/>
                </a:cubicBezTo>
                <a:lnTo>
                  <a:pt x="21591" y="12528"/>
                </a:lnTo>
                <a:cubicBezTo>
                  <a:pt x="21592" y="12453"/>
                  <a:pt x="21556" y="12380"/>
                  <a:pt x="21489" y="12323"/>
                </a:cubicBezTo>
                <a:cubicBezTo>
                  <a:pt x="21394" y="12242"/>
                  <a:pt x="21250" y="12203"/>
                  <a:pt x="21108" y="12221"/>
                </a:cubicBezTo>
                <a:lnTo>
                  <a:pt x="19582" y="12221"/>
                </a:lnTo>
                <a:cubicBezTo>
                  <a:pt x="19493" y="12236"/>
                  <a:pt x="19399" y="12223"/>
                  <a:pt x="19323" y="12185"/>
                </a:cubicBezTo>
                <a:cubicBezTo>
                  <a:pt x="19250" y="12148"/>
                  <a:pt x="19200" y="12091"/>
                  <a:pt x="19183" y="12026"/>
                </a:cubicBezTo>
                <a:lnTo>
                  <a:pt x="19183" y="8346"/>
                </a:lnTo>
                <a:cubicBezTo>
                  <a:pt x="19204" y="8201"/>
                  <a:pt x="19129" y="8056"/>
                  <a:pt x="18983" y="7959"/>
                </a:cubicBezTo>
                <a:cubicBezTo>
                  <a:pt x="18855" y="7873"/>
                  <a:pt x="18684" y="7832"/>
                  <a:pt x="18514" y="7846"/>
                </a:cubicBezTo>
                <a:lnTo>
                  <a:pt x="14014" y="7846"/>
                </a:lnTo>
                <a:cubicBezTo>
                  <a:pt x="13824" y="7844"/>
                  <a:pt x="13643" y="7903"/>
                  <a:pt x="13517" y="8008"/>
                </a:cubicBezTo>
                <a:cubicBezTo>
                  <a:pt x="13409" y="8099"/>
                  <a:pt x="13350" y="8218"/>
                  <a:pt x="13353" y="8340"/>
                </a:cubicBezTo>
                <a:lnTo>
                  <a:pt x="13353" y="11989"/>
                </a:lnTo>
                <a:cubicBezTo>
                  <a:pt x="13360" y="12034"/>
                  <a:pt x="13339" y="12078"/>
                  <a:pt x="13297" y="12110"/>
                </a:cubicBezTo>
                <a:cubicBezTo>
                  <a:pt x="13254" y="12142"/>
                  <a:pt x="13194" y="12157"/>
                  <a:pt x="13135" y="12152"/>
                </a:cubicBezTo>
                <a:lnTo>
                  <a:pt x="6897" y="12152"/>
                </a:lnTo>
                <a:cubicBezTo>
                  <a:pt x="6846" y="12154"/>
                  <a:pt x="6798" y="12138"/>
                  <a:pt x="6766" y="12108"/>
                </a:cubicBezTo>
                <a:cubicBezTo>
                  <a:pt x="6723" y="12068"/>
                  <a:pt x="6720" y="12012"/>
                  <a:pt x="6758" y="11969"/>
                </a:cubicBezTo>
                <a:lnTo>
                  <a:pt x="13613" y="470"/>
                </a:ln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1" name="Circle">
            <a:extLst>
              <a:ext uri="{FF2B5EF4-FFF2-40B4-BE49-F238E27FC236}">
                <a16:creationId xmlns:a16="http://schemas.microsoft.com/office/drawing/2014/main" id="{838B463F-79AD-4DA7-B2E1-7490CD8713F9}"/>
              </a:ext>
            </a:extLst>
          </p:cNvPr>
          <p:cNvSpPr/>
          <p:nvPr/>
        </p:nvSpPr>
        <p:spPr>
          <a:xfrm>
            <a:off x="887786" y="5506824"/>
            <a:ext cx="253651" cy="253651"/>
          </a:xfrm>
          <a:prstGeom prst="ellipse">
            <a:avLst/>
          </a:prstGeom>
          <a:gradFill>
            <a:gsLst>
              <a:gs pos="73000">
                <a:schemeClr val="accent1"/>
              </a:gs>
              <a:gs pos="31000">
                <a:schemeClr val="accent1">
                  <a:lumMod val="60000"/>
                  <a:lumOff val="40000"/>
                </a:schemeClr>
              </a:gs>
              <a:gs pos="0">
                <a:schemeClr val="accent1">
                  <a:lumMod val="40000"/>
                  <a:lumOff val="60000"/>
                </a:schemeClr>
              </a:gs>
            </a:gsLst>
            <a:path path="circle">
              <a:fillToRect r="100000" b="100000"/>
            </a:path>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2" name="Shape">
            <a:extLst>
              <a:ext uri="{FF2B5EF4-FFF2-40B4-BE49-F238E27FC236}">
                <a16:creationId xmlns:a16="http://schemas.microsoft.com/office/drawing/2014/main" id="{B39F1247-832C-4E3C-89C3-2E310CF8B5EF}"/>
              </a:ext>
            </a:extLst>
          </p:cNvPr>
          <p:cNvSpPr/>
          <p:nvPr/>
        </p:nvSpPr>
        <p:spPr>
          <a:xfrm>
            <a:off x="987409" y="5581119"/>
            <a:ext cx="149117" cy="166236"/>
          </a:xfrm>
          <a:custGeom>
            <a:avLst/>
            <a:gdLst/>
            <a:ahLst/>
            <a:cxnLst>
              <a:cxn ang="0">
                <a:pos x="wd2" y="hd2"/>
              </a:cxn>
              <a:cxn ang="5400000">
                <a:pos x="wd2" y="hd2"/>
              </a:cxn>
              <a:cxn ang="10800000">
                <a:pos x="wd2" y="hd2"/>
              </a:cxn>
              <a:cxn ang="16200000">
                <a:pos x="wd2" y="hd2"/>
              </a:cxn>
            </a:cxnLst>
            <a:rect l="0" t="0" r="r" b="b"/>
            <a:pathLst>
              <a:path w="21600" h="21600" extrusionOk="0">
                <a:moveTo>
                  <a:pt x="21600" y="11422"/>
                </a:moveTo>
                <a:lnTo>
                  <a:pt x="8867" y="0"/>
                </a:lnTo>
                <a:lnTo>
                  <a:pt x="1873" y="1400"/>
                </a:lnTo>
                <a:lnTo>
                  <a:pt x="0" y="7647"/>
                </a:lnTo>
                <a:lnTo>
                  <a:pt x="2269" y="9825"/>
                </a:lnTo>
                <a:lnTo>
                  <a:pt x="1208" y="11840"/>
                </a:lnTo>
                <a:lnTo>
                  <a:pt x="12014" y="21600"/>
                </a:lnTo>
                <a:cubicBezTo>
                  <a:pt x="14556" y="20498"/>
                  <a:pt x="16779" y="18883"/>
                  <a:pt x="18507" y="16881"/>
                </a:cubicBezTo>
                <a:cubicBezTo>
                  <a:pt x="19912" y="15253"/>
                  <a:pt x="20962" y="13400"/>
                  <a:pt x="21600" y="11422"/>
                </a:cubicBezTo>
                <a:close/>
              </a:path>
            </a:pathLst>
          </a:custGeom>
          <a:gradFill>
            <a:gsLst>
              <a:gs pos="100000">
                <a:schemeClr val="accent1">
                  <a:lumMod val="75000"/>
                  <a:alpha val="0"/>
                </a:schemeClr>
              </a:gs>
              <a:gs pos="0">
                <a:schemeClr val="accent1">
                  <a:lumMod val="75000"/>
                </a:schemeClr>
              </a:gs>
            </a:gsLst>
            <a:path path="circle">
              <a:fillToRect r="100000" b="100000"/>
            </a:path>
          </a:gradFill>
          <a:ln w="12700">
            <a:miter lim="400000"/>
          </a:ln>
        </p:spPr>
        <p:txBody>
          <a:bodyPr lIns="0" tIns="0" rIns="0" bIns="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93" name="Shape">
            <a:extLst>
              <a:ext uri="{FF2B5EF4-FFF2-40B4-BE49-F238E27FC236}">
                <a16:creationId xmlns:a16="http://schemas.microsoft.com/office/drawing/2014/main" id="{D870323F-98AD-4A31-AC27-35FB2EB00E2A}"/>
              </a:ext>
            </a:extLst>
          </p:cNvPr>
          <p:cNvSpPr/>
          <p:nvPr/>
        </p:nvSpPr>
        <p:spPr>
          <a:xfrm>
            <a:off x="986800" y="5580464"/>
            <a:ext cx="65768" cy="101297"/>
          </a:xfrm>
          <a:custGeom>
            <a:avLst/>
            <a:gdLst/>
            <a:ahLst/>
            <a:cxnLst>
              <a:cxn ang="0">
                <a:pos x="wd2" y="hd2"/>
              </a:cxn>
              <a:cxn ang="5400000">
                <a:pos x="wd2" y="hd2"/>
              </a:cxn>
              <a:cxn ang="10800000">
                <a:pos x="wd2" y="hd2"/>
              </a:cxn>
              <a:cxn ang="16200000">
                <a:pos x="wd2" y="hd2"/>
              </a:cxn>
            </a:cxnLst>
            <a:rect l="0" t="0" r="r" b="b"/>
            <a:pathLst>
              <a:path w="21510" h="21530" extrusionOk="0">
                <a:moveTo>
                  <a:pt x="665" y="0"/>
                </a:moveTo>
                <a:lnTo>
                  <a:pt x="19757" y="0"/>
                </a:lnTo>
                <a:cubicBezTo>
                  <a:pt x="19935" y="5"/>
                  <a:pt x="20102" y="55"/>
                  <a:pt x="20224" y="138"/>
                </a:cubicBezTo>
                <a:cubicBezTo>
                  <a:pt x="20338" y="216"/>
                  <a:pt x="20405" y="318"/>
                  <a:pt x="20412" y="425"/>
                </a:cubicBezTo>
                <a:lnTo>
                  <a:pt x="20412" y="3234"/>
                </a:lnTo>
                <a:cubicBezTo>
                  <a:pt x="20404" y="3356"/>
                  <a:pt x="20323" y="3471"/>
                  <a:pt x="20188" y="3556"/>
                </a:cubicBezTo>
                <a:cubicBezTo>
                  <a:pt x="20059" y="3637"/>
                  <a:pt x="19890" y="3684"/>
                  <a:pt x="19711" y="3689"/>
                </a:cubicBezTo>
                <a:lnTo>
                  <a:pt x="6815" y="3689"/>
                </a:lnTo>
                <a:cubicBezTo>
                  <a:pt x="6714" y="3690"/>
                  <a:pt x="6618" y="3719"/>
                  <a:pt x="6551" y="3769"/>
                </a:cubicBezTo>
                <a:cubicBezTo>
                  <a:pt x="6495" y="3810"/>
                  <a:pt x="6463" y="3864"/>
                  <a:pt x="6462" y="3919"/>
                </a:cubicBezTo>
                <a:lnTo>
                  <a:pt x="6462" y="8251"/>
                </a:lnTo>
                <a:cubicBezTo>
                  <a:pt x="6430" y="8318"/>
                  <a:pt x="6473" y="8391"/>
                  <a:pt x="6566" y="8427"/>
                </a:cubicBezTo>
                <a:cubicBezTo>
                  <a:pt x="6623" y="8450"/>
                  <a:pt x="6692" y="8455"/>
                  <a:pt x="6755" y="8441"/>
                </a:cubicBezTo>
                <a:cubicBezTo>
                  <a:pt x="7650" y="8100"/>
                  <a:pt x="8624" y="7855"/>
                  <a:pt x="9640" y="7716"/>
                </a:cubicBezTo>
                <a:cubicBezTo>
                  <a:pt x="10816" y="7554"/>
                  <a:pt x="12026" y="7536"/>
                  <a:pt x="13216" y="7647"/>
                </a:cubicBezTo>
                <a:cubicBezTo>
                  <a:pt x="14686" y="7782"/>
                  <a:pt x="16101" y="8111"/>
                  <a:pt x="17339" y="8643"/>
                </a:cubicBezTo>
                <a:cubicBezTo>
                  <a:pt x="18521" y="9151"/>
                  <a:pt x="19507" y="9829"/>
                  <a:pt x="20192" y="10635"/>
                </a:cubicBezTo>
                <a:cubicBezTo>
                  <a:pt x="21024" y="11612"/>
                  <a:pt x="21371" y="12722"/>
                  <a:pt x="21476" y="13836"/>
                </a:cubicBezTo>
                <a:cubicBezTo>
                  <a:pt x="21577" y="14902"/>
                  <a:pt x="21459" y="15978"/>
                  <a:pt x="20945" y="16993"/>
                </a:cubicBezTo>
                <a:cubicBezTo>
                  <a:pt x="20345" y="18177"/>
                  <a:pt x="19234" y="19224"/>
                  <a:pt x="17741" y="20007"/>
                </a:cubicBezTo>
                <a:cubicBezTo>
                  <a:pt x="16253" y="20788"/>
                  <a:pt x="14453" y="21272"/>
                  <a:pt x="12560" y="21451"/>
                </a:cubicBezTo>
                <a:cubicBezTo>
                  <a:pt x="10980" y="21600"/>
                  <a:pt x="9372" y="21534"/>
                  <a:pt x="7817" y="21299"/>
                </a:cubicBezTo>
                <a:cubicBezTo>
                  <a:pt x="6239" y="21061"/>
                  <a:pt x="4722" y="20649"/>
                  <a:pt x="3474" y="19975"/>
                </a:cubicBezTo>
                <a:cubicBezTo>
                  <a:pt x="2556" y="19479"/>
                  <a:pt x="1820" y="18859"/>
                  <a:pt x="1246" y="18179"/>
                </a:cubicBezTo>
                <a:cubicBezTo>
                  <a:pt x="748" y="17588"/>
                  <a:pt x="375" y="16956"/>
                  <a:pt x="138" y="16301"/>
                </a:cubicBezTo>
                <a:lnTo>
                  <a:pt x="14" y="15781"/>
                </a:lnTo>
                <a:cubicBezTo>
                  <a:pt x="-23" y="15679"/>
                  <a:pt x="11" y="15571"/>
                  <a:pt x="107" y="15486"/>
                </a:cubicBezTo>
                <a:cubicBezTo>
                  <a:pt x="210" y="15396"/>
                  <a:pt x="372" y="15342"/>
                  <a:pt x="546" y="15341"/>
                </a:cubicBezTo>
                <a:lnTo>
                  <a:pt x="6027" y="15308"/>
                </a:lnTo>
                <a:cubicBezTo>
                  <a:pt x="6179" y="15311"/>
                  <a:pt x="6327" y="15341"/>
                  <a:pt x="6454" y="15395"/>
                </a:cubicBezTo>
                <a:cubicBezTo>
                  <a:pt x="6639" y="15473"/>
                  <a:pt x="6768" y="15596"/>
                  <a:pt x="6814" y="15736"/>
                </a:cubicBezTo>
                <a:cubicBezTo>
                  <a:pt x="6876" y="15903"/>
                  <a:pt x="6955" y="16067"/>
                  <a:pt x="7049" y="16227"/>
                </a:cubicBezTo>
                <a:cubicBezTo>
                  <a:pt x="7143" y="16386"/>
                  <a:pt x="7253" y="16542"/>
                  <a:pt x="7378" y="16692"/>
                </a:cubicBezTo>
                <a:cubicBezTo>
                  <a:pt x="7780" y="17084"/>
                  <a:pt x="8340" y="17397"/>
                  <a:pt x="8998" y="17596"/>
                </a:cubicBezTo>
                <a:cubicBezTo>
                  <a:pt x="9736" y="17819"/>
                  <a:pt x="10562" y="17888"/>
                  <a:pt x="11362" y="17793"/>
                </a:cubicBezTo>
                <a:cubicBezTo>
                  <a:pt x="12107" y="17677"/>
                  <a:pt x="12792" y="17435"/>
                  <a:pt x="13348" y="17091"/>
                </a:cubicBezTo>
                <a:cubicBezTo>
                  <a:pt x="13995" y="16691"/>
                  <a:pt x="14436" y="16174"/>
                  <a:pt x="14667" y="15613"/>
                </a:cubicBezTo>
                <a:cubicBezTo>
                  <a:pt x="14910" y="15022"/>
                  <a:pt x="14915" y="14405"/>
                  <a:pt x="14791" y="13800"/>
                </a:cubicBezTo>
                <a:cubicBezTo>
                  <a:pt x="14668" y="13198"/>
                  <a:pt x="14410" y="12598"/>
                  <a:pt x="13811" y="12132"/>
                </a:cubicBezTo>
                <a:cubicBezTo>
                  <a:pt x="13357" y="11778"/>
                  <a:pt x="12741" y="11532"/>
                  <a:pt x="12065" y="11394"/>
                </a:cubicBezTo>
                <a:cubicBezTo>
                  <a:pt x="11424" y="11264"/>
                  <a:pt x="10745" y="11234"/>
                  <a:pt x="10083" y="11306"/>
                </a:cubicBezTo>
                <a:cubicBezTo>
                  <a:pt x="9487" y="11315"/>
                  <a:pt x="8903" y="11418"/>
                  <a:pt x="8380" y="11605"/>
                </a:cubicBezTo>
                <a:cubicBezTo>
                  <a:pt x="7935" y="11764"/>
                  <a:pt x="7544" y="11981"/>
                  <a:pt x="7233" y="12243"/>
                </a:cubicBezTo>
                <a:cubicBezTo>
                  <a:pt x="7171" y="12301"/>
                  <a:pt x="7110" y="12359"/>
                  <a:pt x="7051" y="12418"/>
                </a:cubicBezTo>
                <a:cubicBezTo>
                  <a:pt x="6992" y="12477"/>
                  <a:pt x="6934" y="12536"/>
                  <a:pt x="6859" y="12586"/>
                </a:cubicBezTo>
                <a:cubicBezTo>
                  <a:pt x="6697" y="12694"/>
                  <a:pt x="6469" y="12749"/>
                  <a:pt x="6238" y="12738"/>
                </a:cubicBezTo>
                <a:lnTo>
                  <a:pt x="663" y="12738"/>
                </a:lnTo>
                <a:cubicBezTo>
                  <a:pt x="495" y="12752"/>
                  <a:pt x="326" y="12714"/>
                  <a:pt x="207" y="12635"/>
                </a:cubicBezTo>
                <a:cubicBezTo>
                  <a:pt x="91" y="12558"/>
                  <a:pt x="35" y="12451"/>
                  <a:pt x="56" y="12344"/>
                </a:cubicBezTo>
                <a:lnTo>
                  <a:pt x="56" y="443"/>
                </a:lnTo>
                <a:cubicBezTo>
                  <a:pt x="40" y="342"/>
                  <a:pt x="84" y="241"/>
                  <a:pt x="179" y="160"/>
                </a:cubicBezTo>
                <a:cubicBezTo>
                  <a:pt x="294" y="61"/>
                  <a:pt x="474" y="2"/>
                  <a:pt x="665" y="0"/>
                </a:cubicBezTo>
                <a:close/>
              </a:path>
            </a:pathLst>
          </a:custGeom>
          <a:solidFill>
            <a:srgbClr val="F6F6F7"/>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sym typeface="Helvetica Neue Medium"/>
            </a:endParaRPr>
          </a:p>
        </p:txBody>
      </p:sp>
      <p:sp>
        <p:nvSpPr>
          <p:cNvPr id="83" name="This is a sample text. Insert your description here.">
            <a:extLst>
              <a:ext uri="{FF2B5EF4-FFF2-40B4-BE49-F238E27FC236}">
                <a16:creationId xmlns:a16="http://schemas.microsoft.com/office/drawing/2014/main" id="{1B838A1A-F590-4C36-BA1D-05D036C37228}"/>
              </a:ext>
            </a:extLst>
          </p:cNvPr>
          <p:cNvSpPr txBox="1"/>
          <p:nvPr/>
        </p:nvSpPr>
        <p:spPr>
          <a:xfrm>
            <a:off x="1175543" y="2653808"/>
            <a:ext cx="2053143"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84" name="This is a sample text.">
            <a:extLst>
              <a:ext uri="{FF2B5EF4-FFF2-40B4-BE49-F238E27FC236}">
                <a16:creationId xmlns:a16="http://schemas.microsoft.com/office/drawing/2014/main" id="{D6D85439-949A-4299-A737-28EC011B0F02}"/>
              </a:ext>
            </a:extLst>
          </p:cNvPr>
          <p:cNvSpPr txBox="1"/>
          <p:nvPr/>
        </p:nvSpPr>
        <p:spPr>
          <a:xfrm>
            <a:off x="1178262" y="2364019"/>
            <a:ext cx="2172660"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85" name="This is a sample text. Insert your description here.">
            <a:extLst>
              <a:ext uri="{FF2B5EF4-FFF2-40B4-BE49-F238E27FC236}">
                <a16:creationId xmlns:a16="http://schemas.microsoft.com/office/drawing/2014/main" id="{38D849DF-01F2-4D92-8E99-22BFBB8B3140}"/>
              </a:ext>
            </a:extLst>
          </p:cNvPr>
          <p:cNvSpPr txBox="1"/>
          <p:nvPr/>
        </p:nvSpPr>
        <p:spPr>
          <a:xfrm>
            <a:off x="1175543" y="3700316"/>
            <a:ext cx="2053143"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86" name="This is a sample text.">
            <a:extLst>
              <a:ext uri="{FF2B5EF4-FFF2-40B4-BE49-F238E27FC236}">
                <a16:creationId xmlns:a16="http://schemas.microsoft.com/office/drawing/2014/main" id="{B325DA06-12E2-4D2A-A3CB-CA3D29149353}"/>
              </a:ext>
            </a:extLst>
          </p:cNvPr>
          <p:cNvSpPr txBox="1"/>
          <p:nvPr/>
        </p:nvSpPr>
        <p:spPr>
          <a:xfrm>
            <a:off x="1178262" y="3410527"/>
            <a:ext cx="2172660"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87" name="This is a sample text. Insert your description here.">
            <a:extLst>
              <a:ext uri="{FF2B5EF4-FFF2-40B4-BE49-F238E27FC236}">
                <a16:creationId xmlns:a16="http://schemas.microsoft.com/office/drawing/2014/main" id="{B04A1037-7D65-42FA-AFC4-8C874E6F972D}"/>
              </a:ext>
            </a:extLst>
          </p:cNvPr>
          <p:cNvSpPr txBox="1"/>
          <p:nvPr/>
        </p:nvSpPr>
        <p:spPr>
          <a:xfrm>
            <a:off x="1175543" y="4746824"/>
            <a:ext cx="2053143"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88" name="This is a sample text.">
            <a:extLst>
              <a:ext uri="{FF2B5EF4-FFF2-40B4-BE49-F238E27FC236}">
                <a16:creationId xmlns:a16="http://schemas.microsoft.com/office/drawing/2014/main" id="{3EAD4B84-CE00-441C-9E48-75443F1645C4}"/>
              </a:ext>
            </a:extLst>
          </p:cNvPr>
          <p:cNvSpPr txBox="1"/>
          <p:nvPr/>
        </p:nvSpPr>
        <p:spPr>
          <a:xfrm>
            <a:off x="1178262" y="4457035"/>
            <a:ext cx="2172660"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sp>
        <p:nvSpPr>
          <p:cNvPr id="89" name="This is a sample text. Insert your description here.">
            <a:extLst>
              <a:ext uri="{FF2B5EF4-FFF2-40B4-BE49-F238E27FC236}">
                <a16:creationId xmlns:a16="http://schemas.microsoft.com/office/drawing/2014/main" id="{E8FE3F34-8BAD-410B-8BC2-E4D630D5926B}"/>
              </a:ext>
            </a:extLst>
          </p:cNvPr>
          <p:cNvSpPr txBox="1"/>
          <p:nvPr/>
        </p:nvSpPr>
        <p:spPr>
          <a:xfrm>
            <a:off x="1175543" y="5793333"/>
            <a:ext cx="2053143"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9E9F9E"/>
                </a:solidFill>
                <a:latin typeface="Barlow Medium"/>
                <a:ea typeface="Barlow Medium"/>
                <a:cs typeface="Barlow Medium"/>
                <a:sym typeface="Barlow Medium"/>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prstClr val="black">
                    <a:lumMod val="50000"/>
                    <a:lumOff val="50000"/>
                  </a:prstClr>
                </a:solidFill>
                <a:effectLst/>
                <a:uLnTx/>
                <a:uFillTx/>
                <a:latin typeface="思源黑体 CN Medium" panose="020B0600000000000000" pitchFamily="34" charset="-122"/>
                <a:ea typeface="思源黑体 CN Medium" panose="020B0600000000000000" pitchFamily="34" charset="-122"/>
                <a:sym typeface="Barlow Medium"/>
              </a:rPr>
              <a:t>This is a sample text. Insert your description here.</a:t>
            </a:r>
          </a:p>
        </p:txBody>
      </p:sp>
      <p:sp>
        <p:nvSpPr>
          <p:cNvPr id="90" name="This is a sample text.">
            <a:extLst>
              <a:ext uri="{FF2B5EF4-FFF2-40B4-BE49-F238E27FC236}">
                <a16:creationId xmlns:a16="http://schemas.microsoft.com/office/drawing/2014/main" id="{FBFA07F9-C8B5-41E3-9FDD-5573642D6264}"/>
              </a:ext>
            </a:extLst>
          </p:cNvPr>
          <p:cNvSpPr txBox="1"/>
          <p:nvPr/>
        </p:nvSpPr>
        <p:spPr>
          <a:xfrm>
            <a:off x="1178262" y="5503544"/>
            <a:ext cx="2172660" cy="2667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500" b="0">
                <a:solidFill>
                  <a:srgbClr val="545453"/>
                </a:solidFill>
                <a:latin typeface="Barlow SemiBold"/>
                <a:ea typeface="Barlow SemiBold"/>
                <a:cs typeface="Barlow SemiBold"/>
                <a:sym typeface="Barlow SemiBold"/>
              </a:defRPr>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525455"/>
                </a:solidFill>
                <a:effectLst/>
                <a:uLnTx/>
                <a:uFillTx/>
                <a:latin typeface="思源黑体 CN Medium" panose="020B0600000000000000" pitchFamily="34" charset="-122"/>
                <a:ea typeface="思源黑体 CN Medium" panose="020B0600000000000000" pitchFamily="34" charset="-122"/>
                <a:sym typeface="Barlow SemiBold"/>
              </a:rPr>
              <a:t>This is a sample text.</a:t>
            </a:r>
          </a:p>
        </p:txBody>
      </p:sp>
      <p:pic>
        <p:nvPicPr>
          <p:cNvPr id="106" name="图片 105">
            <a:extLst>
              <a:ext uri="{FF2B5EF4-FFF2-40B4-BE49-F238E27FC236}">
                <a16:creationId xmlns:a16="http://schemas.microsoft.com/office/drawing/2014/main" id="{3ABB58E3-A0CA-0BF4-C30D-0D76C3C898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31704" y="2645178"/>
            <a:ext cx="2370542" cy="2258074"/>
          </a:xfrm>
          <a:prstGeom prst="rect">
            <a:avLst/>
          </a:prstGeom>
        </p:spPr>
      </p:pic>
      <p:pic>
        <p:nvPicPr>
          <p:cNvPr id="2" name="图片 1" descr="图表, 形状&#10;&#10;描述已自动生成">
            <a:extLst>
              <a:ext uri="{FF2B5EF4-FFF2-40B4-BE49-F238E27FC236}">
                <a16:creationId xmlns:a16="http://schemas.microsoft.com/office/drawing/2014/main" id="{2D5B5078-9E9B-A817-ADE5-AD28998F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1765881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02A597BF-7760-46B6-A4B2-4DF434EA1DE7}"/>
              </a:ext>
            </a:extLst>
          </p:cNvPr>
          <p:cNvSpPr>
            <a:spLocks/>
          </p:cNvSpPr>
          <p:nvPr/>
        </p:nvSpPr>
        <p:spPr bwMode="auto">
          <a:xfrm>
            <a:off x="7210571" y="2137353"/>
            <a:ext cx="3986213" cy="4168775"/>
          </a:xfrm>
          <a:custGeom>
            <a:avLst/>
            <a:gdLst>
              <a:gd name="T0" fmla="*/ 435 w 1252"/>
              <a:gd name="T1" fmla="*/ 647 h 1304"/>
              <a:gd name="T2" fmla="*/ 406 w 1252"/>
              <a:gd name="T3" fmla="*/ 663 h 1304"/>
              <a:gd name="T4" fmla="*/ 175 w 1252"/>
              <a:gd name="T5" fmla="*/ 663 h 1304"/>
              <a:gd name="T6" fmla="*/ 146 w 1252"/>
              <a:gd name="T7" fmla="*/ 647 h 1304"/>
              <a:gd name="T8" fmla="*/ 64 w 1252"/>
              <a:gd name="T9" fmla="*/ 505 h 1304"/>
              <a:gd name="T10" fmla="*/ 6 w 1252"/>
              <a:gd name="T11" fmla="*/ 505 h 1304"/>
              <a:gd name="T12" fmla="*/ 6 w 1252"/>
              <a:gd name="T13" fmla="*/ 505 h 1304"/>
              <a:gd name="T14" fmla="*/ 6 w 1252"/>
              <a:gd name="T15" fmla="*/ 539 h 1304"/>
              <a:gd name="T16" fmla="*/ 107 w 1252"/>
              <a:gd name="T17" fmla="*/ 714 h 1304"/>
              <a:gd name="T18" fmla="*/ 136 w 1252"/>
              <a:gd name="T19" fmla="*/ 731 h 1304"/>
              <a:gd name="T20" fmla="*/ 445 w 1252"/>
              <a:gd name="T21" fmla="*/ 731 h 1304"/>
              <a:gd name="T22" fmla="*/ 474 w 1252"/>
              <a:gd name="T23" fmla="*/ 714 h 1304"/>
              <a:gd name="T24" fmla="*/ 763 w 1252"/>
              <a:gd name="T25" fmla="*/ 213 h 1304"/>
              <a:gd name="T26" fmla="*/ 792 w 1252"/>
              <a:gd name="T27" fmla="*/ 196 h 1304"/>
              <a:gd name="T28" fmla="*/ 1023 w 1252"/>
              <a:gd name="T29" fmla="*/ 196 h 1304"/>
              <a:gd name="T30" fmla="*/ 1052 w 1252"/>
              <a:gd name="T31" fmla="*/ 213 h 1304"/>
              <a:gd name="T32" fmla="*/ 1168 w 1252"/>
              <a:gd name="T33" fmla="*/ 413 h 1304"/>
              <a:gd name="T34" fmla="*/ 1168 w 1252"/>
              <a:gd name="T35" fmla="*/ 446 h 1304"/>
              <a:gd name="T36" fmla="*/ 1052 w 1252"/>
              <a:gd name="T37" fmla="*/ 647 h 1304"/>
              <a:gd name="T38" fmla="*/ 1023 w 1252"/>
              <a:gd name="T39" fmla="*/ 663 h 1304"/>
              <a:gd name="T40" fmla="*/ 792 w 1252"/>
              <a:gd name="T41" fmla="*/ 663 h 1304"/>
              <a:gd name="T42" fmla="*/ 763 w 1252"/>
              <a:gd name="T43" fmla="*/ 647 h 1304"/>
              <a:gd name="T44" fmla="*/ 682 w 1252"/>
              <a:gd name="T45" fmla="*/ 506 h 1304"/>
              <a:gd name="T46" fmla="*/ 623 w 1252"/>
              <a:gd name="T47" fmla="*/ 506 h 1304"/>
              <a:gd name="T48" fmla="*/ 623 w 1252"/>
              <a:gd name="T49" fmla="*/ 506 h 1304"/>
              <a:gd name="T50" fmla="*/ 623 w 1252"/>
              <a:gd name="T51" fmla="*/ 539 h 1304"/>
              <a:gd name="T52" fmla="*/ 724 w 1252"/>
              <a:gd name="T53" fmla="*/ 714 h 1304"/>
              <a:gd name="T54" fmla="*/ 753 w 1252"/>
              <a:gd name="T55" fmla="*/ 731 h 1304"/>
              <a:gd name="T56" fmla="*/ 1062 w 1252"/>
              <a:gd name="T57" fmla="*/ 731 h 1304"/>
              <a:gd name="T58" fmla="*/ 1091 w 1252"/>
              <a:gd name="T59" fmla="*/ 714 h 1304"/>
              <a:gd name="T60" fmla="*/ 1246 w 1252"/>
              <a:gd name="T61" fmla="*/ 446 h 1304"/>
              <a:gd name="T62" fmla="*/ 1246 w 1252"/>
              <a:gd name="T63" fmla="*/ 413 h 1304"/>
              <a:gd name="T64" fmla="*/ 1091 w 1252"/>
              <a:gd name="T65" fmla="*/ 145 h 1304"/>
              <a:gd name="T66" fmla="*/ 1062 w 1252"/>
              <a:gd name="T67" fmla="*/ 129 h 1304"/>
              <a:gd name="T68" fmla="*/ 753 w 1252"/>
              <a:gd name="T69" fmla="*/ 129 h 1304"/>
              <a:gd name="T70" fmla="*/ 724 w 1252"/>
              <a:gd name="T71" fmla="*/ 145 h 1304"/>
              <a:gd name="T72" fmla="*/ 435 w 1252"/>
              <a:gd name="T73" fmla="*/ 647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2" h="1304">
                <a:moveTo>
                  <a:pt x="435" y="647"/>
                </a:moveTo>
                <a:cubicBezTo>
                  <a:pt x="429" y="657"/>
                  <a:pt x="418" y="663"/>
                  <a:pt x="406" y="663"/>
                </a:cubicBezTo>
                <a:cubicBezTo>
                  <a:pt x="175" y="663"/>
                  <a:pt x="175" y="663"/>
                  <a:pt x="175" y="663"/>
                </a:cubicBezTo>
                <a:cubicBezTo>
                  <a:pt x="163" y="663"/>
                  <a:pt x="152" y="657"/>
                  <a:pt x="146" y="647"/>
                </a:cubicBezTo>
                <a:cubicBezTo>
                  <a:pt x="64" y="505"/>
                  <a:pt x="64" y="505"/>
                  <a:pt x="64" y="505"/>
                </a:cubicBezTo>
                <a:cubicBezTo>
                  <a:pt x="51" y="483"/>
                  <a:pt x="19" y="483"/>
                  <a:pt x="6" y="505"/>
                </a:cubicBezTo>
                <a:cubicBezTo>
                  <a:pt x="6" y="505"/>
                  <a:pt x="6" y="505"/>
                  <a:pt x="6" y="505"/>
                </a:cubicBezTo>
                <a:cubicBezTo>
                  <a:pt x="0" y="516"/>
                  <a:pt x="0" y="528"/>
                  <a:pt x="6" y="539"/>
                </a:cubicBezTo>
                <a:cubicBezTo>
                  <a:pt x="107" y="714"/>
                  <a:pt x="107" y="714"/>
                  <a:pt x="107" y="714"/>
                </a:cubicBezTo>
                <a:cubicBezTo>
                  <a:pt x="113" y="724"/>
                  <a:pt x="124" y="731"/>
                  <a:pt x="136" y="731"/>
                </a:cubicBezTo>
                <a:cubicBezTo>
                  <a:pt x="445" y="731"/>
                  <a:pt x="445" y="731"/>
                  <a:pt x="445" y="731"/>
                </a:cubicBezTo>
                <a:cubicBezTo>
                  <a:pt x="457" y="731"/>
                  <a:pt x="468" y="724"/>
                  <a:pt x="474" y="714"/>
                </a:cubicBezTo>
                <a:cubicBezTo>
                  <a:pt x="664" y="384"/>
                  <a:pt x="614" y="471"/>
                  <a:pt x="763" y="213"/>
                </a:cubicBezTo>
                <a:cubicBezTo>
                  <a:pt x="769" y="202"/>
                  <a:pt x="780" y="196"/>
                  <a:pt x="792" y="196"/>
                </a:cubicBezTo>
                <a:cubicBezTo>
                  <a:pt x="1023" y="196"/>
                  <a:pt x="1023" y="196"/>
                  <a:pt x="1023" y="196"/>
                </a:cubicBezTo>
                <a:cubicBezTo>
                  <a:pt x="1035" y="196"/>
                  <a:pt x="1046" y="202"/>
                  <a:pt x="1052" y="213"/>
                </a:cubicBezTo>
                <a:cubicBezTo>
                  <a:pt x="1168" y="413"/>
                  <a:pt x="1168" y="413"/>
                  <a:pt x="1168" y="413"/>
                </a:cubicBezTo>
                <a:cubicBezTo>
                  <a:pt x="1174" y="423"/>
                  <a:pt x="1174" y="436"/>
                  <a:pt x="1168" y="446"/>
                </a:cubicBezTo>
                <a:cubicBezTo>
                  <a:pt x="1052" y="647"/>
                  <a:pt x="1052" y="647"/>
                  <a:pt x="1052" y="647"/>
                </a:cubicBezTo>
                <a:cubicBezTo>
                  <a:pt x="1046" y="657"/>
                  <a:pt x="1035" y="663"/>
                  <a:pt x="1023" y="663"/>
                </a:cubicBezTo>
                <a:cubicBezTo>
                  <a:pt x="792" y="663"/>
                  <a:pt x="792" y="663"/>
                  <a:pt x="792" y="663"/>
                </a:cubicBezTo>
                <a:cubicBezTo>
                  <a:pt x="780" y="663"/>
                  <a:pt x="769" y="657"/>
                  <a:pt x="763" y="647"/>
                </a:cubicBezTo>
                <a:cubicBezTo>
                  <a:pt x="682" y="506"/>
                  <a:pt x="682" y="506"/>
                  <a:pt x="682" y="506"/>
                </a:cubicBezTo>
                <a:cubicBezTo>
                  <a:pt x="669" y="483"/>
                  <a:pt x="636" y="483"/>
                  <a:pt x="623" y="506"/>
                </a:cubicBezTo>
                <a:cubicBezTo>
                  <a:pt x="623" y="506"/>
                  <a:pt x="623" y="506"/>
                  <a:pt x="623" y="506"/>
                </a:cubicBezTo>
                <a:cubicBezTo>
                  <a:pt x="617" y="516"/>
                  <a:pt x="617" y="529"/>
                  <a:pt x="623" y="539"/>
                </a:cubicBezTo>
                <a:cubicBezTo>
                  <a:pt x="724" y="714"/>
                  <a:pt x="724" y="714"/>
                  <a:pt x="724" y="714"/>
                </a:cubicBezTo>
                <a:cubicBezTo>
                  <a:pt x="730" y="724"/>
                  <a:pt x="741" y="731"/>
                  <a:pt x="753" y="731"/>
                </a:cubicBezTo>
                <a:cubicBezTo>
                  <a:pt x="1062" y="731"/>
                  <a:pt x="1062" y="731"/>
                  <a:pt x="1062" y="731"/>
                </a:cubicBezTo>
                <a:cubicBezTo>
                  <a:pt x="1074" y="731"/>
                  <a:pt x="1085" y="724"/>
                  <a:pt x="1091" y="714"/>
                </a:cubicBezTo>
                <a:cubicBezTo>
                  <a:pt x="1246" y="446"/>
                  <a:pt x="1246" y="446"/>
                  <a:pt x="1246" y="446"/>
                </a:cubicBezTo>
                <a:cubicBezTo>
                  <a:pt x="1252" y="436"/>
                  <a:pt x="1252" y="423"/>
                  <a:pt x="1246" y="413"/>
                </a:cubicBezTo>
                <a:cubicBezTo>
                  <a:pt x="1091" y="145"/>
                  <a:pt x="1091" y="145"/>
                  <a:pt x="1091" y="145"/>
                </a:cubicBezTo>
                <a:cubicBezTo>
                  <a:pt x="1085" y="135"/>
                  <a:pt x="1074" y="129"/>
                  <a:pt x="1062" y="129"/>
                </a:cubicBezTo>
                <a:cubicBezTo>
                  <a:pt x="753" y="129"/>
                  <a:pt x="753" y="129"/>
                  <a:pt x="753" y="129"/>
                </a:cubicBezTo>
                <a:cubicBezTo>
                  <a:pt x="741" y="129"/>
                  <a:pt x="730" y="135"/>
                  <a:pt x="724" y="145"/>
                </a:cubicBezTo>
                <a:cubicBezTo>
                  <a:pt x="55" y="1304"/>
                  <a:pt x="808" y="0"/>
                  <a:pt x="435" y="647"/>
                </a:cubicBezTo>
                <a:close/>
              </a:path>
            </a:pathLst>
          </a:custGeom>
          <a:gradFill flip="none" rotWithShape="1">
            <a:gsLst>
              <a:gs pos="57000">
                <a:schemeClr val="accent1">
                  <a:lumMod val="60000"/>
                  <a:lumOff val="40000"/>
                </a:schemeClr>
              </a:gs>
              <a:gs pos="0">
                <a:schemeClr val="accent1"/>
              </a:gs>
              <a:gs pos="100000">
                <a:schemeClr val="accent1">
                  <a:lumMod val="40000"/>
                  <a:lumOff val="60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defTabSz="457200"/>
            <a:endParaRPr lang="en-US" dirty="0">
              <a:solidFill>
                <a:prstClr val="white"/>
              </a:solidFill>
              <a:latin typeface="思源黑体 CN Medium" panose="020B0600000000000000" pitchFamily="34" charset="-122"/>
              <a:ea typeface="思源黑体 CN Medium" panose="020B0600000000000000" pitchFamily="34" charset="-122"/>
            </a:endParaRPr>
          </a:p>
        </p:txBody>
      </p:sp>
      <p:sp>
        <p:nvSpPr>
          <p:cNvPr id="3" name="Freeform 6">
            <a:extLst>
              <a:ext uri="{FF2B5EF4-FFF2-40B4-BE49-F238E27FC236}">
                <a16:creationId xmlns:a16="http://schemas.microsoft.com/office/drawing/2014/main" id="{4509BD9A-E4FE-46F6-9F89-F17488064F5C}"/>
              </a:ext>
            </a:extLst>
          </p:cNvPr>
          <p:cNvSpPr>
            <a:spLocks/>
          </p:cNvSpPr>
          <p:nvPr/>
        </p:nvSpPr>
        <p:spPr bwMode="auto">
          <a:xfrm>
            <a:off x="5207145" y="2550102"/>
            <a:ext cx="3830638" cy="1924050"/>
          </a:xfrm>
          <a:custGeom>
            <a:avLst/>
            <a:gdLst>
              <a:gd name="T0" fmla="*/ 474 w 1203"/>
              <a:gd name="T1" fmla="*/ 585 h 602"/>
              <a:gd name="T2" fmla="*/ 445 w 1203"/>
              <a:gd name="T3" fmla="*/ 602 h 602"/>
              <a:gd name="T4" fmla="*/ 137 w 1203"/>
              <a:gd name="T5" fmla="*/ 602 h 602"/>
              <a:gd name="T6" fmla="*/ 107 w 1203"/>
              <a:gd name="T7" fmla="*/ 585 h 602"/>
              <a:gd name="T8" fmla="*/ 6 w 1203"/>
              <a:gd name="T9" fmla="*/ 410 h 602"/>
              <a:gd name="T10" fmla="*/ 6 w 1203"/>
              <a:gd name="T11" fmla="*/ 376 h 602"/>
              <a:gd name="T12" fmla="*/ 6 w 1203"/>
              <a:gd name="T13" fmla="*/ 376 h 602"/>
              <a:gd name="T14" fmla="*/ 65 w 1203"/>
              <a:gd name="T15" fmla="*/ 376 h 602"/>
              <a:gd name="T16" fmla="*/ 146 w 1203"/>
              <a:gd name="T17" fmla="*/ 518 h 602"/>
              <a:gd name="T18" fmla="*/ 175 w 1203"/>
              <a:gd name="T19" fmla="*/ 534 h 602"/>
              <a:gd name="T20" fmla="*/ 407 w 1203"/>
              <a:gd name="T21" fmla="*/ 534 h 602"/>
              <a:gd name="T22" fmla="*/ 436 w 1203"/>
              <a:gd name="T23" fmla="*/ 518 h 602"/>
              <a:gd name="T24" fmla="*/ 725 w 1203"/>
              <a:gd name="T25" fmla="*/ 16 h 602"/>
              <a:gd name="T26" fmla="*/ 754 w 1203"/>
              <a:gd name="T27" fmla="*/ 0 h 602"/>
              <a:gd name="T28" fmla="*/ 1063 w 1203"/>
              <a:gd name="T29" fmla="*/ 0 h 602"/>
              <a:gd name="T30" fmla="*/ 1092 w 1203"/>
              <a:gd name="T31" fmla="*/ 16 h 602"/>
              <a:gd name="T32" fmla="*/ 1194 w 1203"/>
              <a:gd name="T33" fmla="*/ 193 h 602"/>
              <a:gd name="T34" fmla="*/ 1181 w 1203"/>
              <a:gd name="T35" fmla="*/ 239 h 602"/>
              <a:gd name="T36" fmla="*/ 1181 w 1203"/>
              <a:gd name="T37" fmla="*/ 239 h 602"/>
              <a:gd name="T38" fmla="*/ 1135 w 1203"/>
              <a:gd name="T39" fmla="*/ 226 h 602"/>
              <a:gd name="T40" fmla="*/ 1053 w 1203"/>
              <a:gd name="T41" fmla="*/ 84 h 602"/>
              <a:gd name="T42" fmla="*/ 1024 w 1203"/>
              <a:gd name="T43" fmla="*/ 67 h 602"/>
              <a:gd name="T44" fmla="*/ 793 w 1203"/>
              <a:gd name="T45" fmla="*/ 67 h 602"/>
              <a:gd name="T46" fmla="*/ 764 w 1203"/>
              <a:gd name="T47" fmla="*/ 84 h 602"/>
              <a:gd name="T48" fmla="*/ 474 w 1203"/>
              <a:gd name="T49" fmla="*/ 58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3" h="602">
                <a:moveTo>
                  <a:pt x="474" y="585"/>
                </a:moveTo>
                <a:cubicBezTo>
                  <a:pt x="468" y="595"/>
                  <a:pt x="457" y="602"/>
                  <a:pt x="445" y="602"/>
                </a:cubicBezTo>
                <a:cubicBezTo>
                  <a:pt x="137" y="602"/>
                  <a:pt x="137" y="602"/>
                  <a:pt x="137" y="602"/>
                </a:cubicBezTo>
                <a:cubicBezTo>
                  <a:pt x="125" y="602"/>
                  <a:pt x="113" y="595"/>
                  <a:pt x="107" y="585"/>
                </a:cubicBezTo>
                <a:cubicBezTo>
                  <a:pt x="6" y="410"/>
                  <a:pt x="6" y="410"/>
                  <a:pt x="6" y="410"/>
                </a:cubicBezTo>
                <a:cubicBezTo>
                  <a:pt x="0" y="399"/>
                  <a:pt x="0" y="387"/>
                  <a:pt x="6" y="376"/>
                </a:cubicBezTo>
                <a:cubicBezTo>
                  <a:pt x="6" y="376"/>
                  <a:pt x="6" y="376"/>
                  <a:pt x="6" y="376"/>
                </a:cubicBezTo>
                <a:cubicBezTo>
                  <a:pt x="19" y="354"/>
                  <a:pt x="52" y="354"/>
                  <a:pt x="65" y="376"/>
                </a:cubicBezTo>
                <a:cubicBezTo>
                  <a:pt x="146" y="518"/>
                  <a:pt x="146" y="518"/>
                  <a:pt x="146" y="518"/>
                </a:cubicBezTo>
                <a:cubicBezTo>
                  <a:pt x="152" y="528"/>
                  <a:pt x="163" y="534"/>
                  <a:pt x="175" y="534"/>
                </a:cubicBezTo>
                <a:cubicBezTo>
                  <a:pt x="407" y="534"/>
                  <a:pt x="407" y="534"/>
                  <a:pt x="407" y="534"/>
                </a:cubicBezTo>
                <a:cubicBezTo>
                  <a:pt x="419" y="534"/>
                  <a:pt x="430" y="528"/>
                  <a:pt x="436" y="518"/>
                </a:cubicBezTo>
                <a:cubicBezTo>
                  <a:pt x="436" y="516"/>
                  <a:pt x="724" y="18"/>
                  <a:pt x="725" y="16"/>
                </a:cubicBezTo>
                <a:cubicBezTo>
                  <a:pt x="731" y="6"/>
                  <a:pt x="742" y="0"/>
                  <a:pt x="754" y="0"/>
                </a:cubicBezTo>
                <a:cubicBezTo>
                  <a:pt x="1063" y="0"/>
                  <a:pt x="1063" y="0"/>
                  <a:pt x="1063" y="0"/>
                </a:cubicBezTo>
                <a:cubicBezTo>
                  <a:pt x="1075" y="0"/>
                  <a:pt x="1086" y="6"/>
                  <a:pt x="1092" y="16"/>
                </a:cubicBezTo>
                <a:cubicBezTo>
                  <a:pt x="1194" y="193"/>
                  <a:pt x="1194" y="193"/>
                  <a:pt x="1194" y="193"/>
                </a:cubicBezTo>
                <a:cubicBezTo>
                  <a:pt x="1203" y="209"/>
                  <a:pt x="1197" y="230"/>
                  <a:pt x="1181" y="239"/>
                </a:cubicBezTo>
                <a:cubicBezTo>
                  <a:pt x="1181" y="239"/>
                  <a:pt x="1181" y="239"/>
                  <a:pt x="1181" y="239"/>
                </a:cubicBezTo>
                <a:cubicBezTo>
                  <a:pt x="1165" y="248"/>
                  <a:pt x="1144" y="242"/>
                  <a:pt x="1135" y="226"/>
                </a:cubicBezTo>
                <a:cubicBezTo>
                  <a:pt x="1053" y="84"/>
                  <a:pt x="1053" y="84"/>
                  <a:pt x="1053" y="84"/>
                </a:cubicBezTo>
                <a:cubicBezTo>
                  <a:pt x="1047" y="73"/>
                  <a:pt x="1036" y="67"/>
                  <a:pt x="1024" y="67"/>
                </a:cubicBezTo>
                <a:cubicBezTo>
                  <a:pt x="793" y="67"/>
                  <a:pt x="793" y="67"/>
                  <a:pt x="793" y="67"/>
                </a:cubicBezTo>
                <a:cubicBezTo>
                  <a:pt x="781" y="67"/>
                  <a:pt x="770" y="73"/>
                  <a:pt x="764" y="84"/>
                </a:cubicBezTo>
                <a:cubicBezTo>
                  <a:pt x="764" y="84"/>
                  <a:pt x="596" y="375"/>
                  <a:pt x="474" y="585"/>
                </a:cubicBezTo>
                <a:close/>
              </a:path>
            </a:pathLst>
          </a:custGeom>
          <a:gradFill flip="none" rotWithShape="1">
            <a:gsLst>
              <a:gs pos="57000">
                <a:schemeClr val="accent1">
                  <a:lumMod val="60000"/>
                  <a:lumOff val="40000"/>
                </a:schemeClr>
              </a:gs>
              <a:gs pos="0">
                <a:schemeClr val="accent1"/>
              </a:gs>
              <a:gs pos="100000">
                <a:schemeClr val="accent1">
                  <a:lumMod val="40000"/>
                  <a:lumOff val="60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defTabSz="457200"/>
            <a:endParaRPr lang="en-US" dirty="0">
              <a:solidFill>
                <a:prstClr val="white"/>
              </a:solidFill>
              <a:latin typeface="思源黑体 CN Medium" panose="020B0600000000000000" pitchFamily="34" charset="-122"/>
              <a:ea typeface="思源黑体 CN Medium" panose="020B0600000000000000" pitchFamily="34" charset="-122"/>
            </a:endParaRPr>
          </a:p>
        </p:txBody>
      </p:sp>
      <p:sp>
        <p:nvSpPr>
          <p:cNvPr id="4" name="Freeform 7">
            <a:extLst>
              <a:ext uri="{FF2B5EF4-FFF2-40B4-BE49-F238E27FC236}">
                <a16:creationId xmlns:a16="http://schemas.microsoft.com/office/drawing/2014/main" id="{BBB16BED-FAFB-4C1A-9B12-5E05E659DFA8}"/>
              </a:ext>
            </a:extLst>
          </p:cNvPr>
          <p:cNvSpPr>
            <a:spLocks/>
          </p:cNvSpPr>
          <p:nvPr/>
        </p:nvSpPr>
        <p:spPr bwMode="auto">
          <a:xfrm>
            <a:off x="3224357" y="2550102"/>
            <a:ext cx="3830638" cy="1924050"/>
          </a:xfrm>
          <a:custGeom>
            <a:avLst/>
            <a:gdLst>
              <a:gd name="T0" fmla="*/ 474 w 1203"/>
              <a:gd name="T1" fmla="*/ 585 h 602"/>
              <a:gd name="T2" fmla="*/ 445 w 1203"/>
              <a:gd name="T3" fmla="*/ 602 h 602"/>
              <a:gd name="T4" fmla="*/ 136 w 1203"/>
              <a:gd name="T5" fmla="*/ 602 h 602"/>
              <a:gd name="T6" fmla="*/ 107 w 1203"/>
              <a:gd name="T7" fmla="*/ 585 h 602"/>
              <a:gd name="T8" fmla="*/ 6 w 1203"/>
              <a:gd name="T9" fmla="*/ 410 h 602"/>
              <a:gd name="T10" fmla="*/ 6 w 1203"/>
              <a:gd name="T11" fmla="*/ 376 h 602"/>
              <a:gd name="T12" fmla="*/ 6 w 1203"/>
              <a:gd name="T13" fmla="*/ 376 h 602"/>
              <a:gd name="T14" fmla="*/ 65 w 1203"/>
              <a:gd name="T15" fmla="*/ 376 h 602"/>
              <a:gd name="T16" fmla="*/ 146 w 1203"/>
              <a:gd name="T17" fmla="*/ 518 h 602"/>
              <a:gd name="T18" fmla="*/ 175 w 1203"/>
              <a:gd name="T19" fmla="*/ 534 h 602"/>
              <a:gd name="T20" fmla="*/ 406 w 1203"/>
              <a:gd name="T21" fmla="*/ 534 h 602"/>
              <a:gd name="T22" fmla="*/ 436 w 1203"/>
              <a:gd name="T23" fmla="*/ 518 h 602"/>
              <a:gd name="T24" fmla="*/ 725 w 1203"/>
              <a:gd name="T25" fmla="*/ 16 h 602"/>
              <a:gd name="T26" fmla="*/ 754 w 1203"/>
              <a:gd name="T27" fmla="*/ 0 h 602"/>
              <a:gd name="T28" fmla="*/ 1063 w 1203"/>
              <a:gd name="T29" fmla="*/ 0 h 602"/>
              <a:gd name="T30" fmla="*/ 1092 w 1203"/>
              <a:gd name="T31" fmla="*/ 16 h 602"/>
              <a:gd name="T32" fmla="*/ 1193 w 1203"/>
              <a:gd name="T33" fmla="*/ 193 h 602"/>
              <a:gd name="T34" fmla="*/ 1181 w 1203"/>
              <a:gd name="T35" fmla="*/ 239 h 602"/>
              <a:gd name="T36" fmla="*/ 1181 w 1203"/>
              <a:gd name="T37" fmla="*/ 239 h 602"/>
              <a:gd name="T38" fmla="*/ 1135 w 1203"/>
              <a:gd name="T39" fmla="*/ 226 h 602"/>
              <a:gd name="T40" fmla="*/ 1053 w 1203"/>
              <a:gd name="T41" fmla="*/ 84 h 602"/>
              <a:gd name="T42" fmla="*/ 1024 w 1203"/>
              <a:gd name="T43" fmla="*/ 67 h 602"/>
              <a:gd name="T44" fmla="*/ 793 w 1203"/>
              <a:gd name="T45" fmla="*/ 67 h 602"/>
              <a:gd name="T46" fmla="*/ 764 w 1203"/>
              <a:gd name="T47" fmla="*/ 84 h 602"/>
              <a:gd name="T48" fmla="*/ 474 w 1203"/>
              <a:gd name="T49" fmla="*/ 58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3" h="602">
                <a:moveTo>
                  <a:pt x="474" y="585"/>
                </a:moveTo>
                <a:cubicBezTo>
                  <a:pt x="468" y="595"/>
                  <a:pt x="457" y="602"/>
                  <a:pt x="445" y="602"/>
                </a:cubicBezTo>
                <a:cubicBezTo>
                  <a:pt x="136" y="602"/>
                  <a:pt x="136" y="602"/>
                  <a:pt x="136" y="602"/>
                </a:cubicBezTo>
                <a:cubicBezTo>
                  <a:pt x="125" y="602"/>
                  <a:pt x="113" y="595"/>
                  <a:pt x="107" y="585"/>
                </a:cubicBezTo>
                <a:cubicBezTo>
                  <a:pt x="6" y="410"/>
                  <a:pt x="6" y="410"/>
                  <a:pt x="6" y="410"/>
                </a:cubicBezTo>
                <a:cubicBezTo>
                  <a:pt x="0" y="399"/>
                  <a:pt x="0" y="387"/>
                  <a:pt x="6" y="376"/>
                </a:cubicBezTo>
                <a:cubicBezTo>
                  <a:pt x="6" y="376"/>
                  <a:pt x="6" y="376"/>
                  <a:pt x="6" y="376"/>
                </a:cubicBezTo>
                <a:cubicBezTo>
                  <a:pt x="19" y="354"/>
                  <a:pt x="52" y="354"/>
                  <a:pt x="65" y="376"/>
                </a:cubicBezTo>
                <a:cubicBezTo>
                  <a:pt x="146" y="518"/>
                  <a:pt x="146" y="518"/>
                  <a:pt x="146" y="518"/>
                </a:cubicBezTo>
                <a:cubicBezTo>
                  <a:pt x="152" y="528"/>
                  <a:pt x="163" y="534"/>
                  <a:pt x="175" y="534"/>
                </a:cubicBezTo>
                <a:cubicBezTo>
                  <a:pt x="406" y="534"/>
                  <a:pt x="406" y="534"/>
                  <a:pt x="406" y="534"/>
                </a:cubicBezTo>
                <a:cubicBezTo>
                  <a:pt x="418" y="534"/>
                  <a:pt x="430" y="528"/>
                  <a:pt x="436" y="518"/>
                </a:cubicBezTo>
                <a:cubicBezTo>
                  <a:pt x="553" y="314"/>
                  <a:pt x="598" y="236"/>
                  <a:pt x="725" y="16"/>
                </a:cubicBezTo>
                <a:cubicBezTo>
                  <a:pt x="731" y="6"/>
                  <a:pt x="742" y="0"/>
                  <a:pt x="754" y="0"/>
                </a:cubicBezTo>
                <a:cubicBezTo>
                  <a:pt x="1063" y="0"/>
                  <a:pt x="1063" y="0"/>
                  <a:pt x="1063" y="0"/>
                </a:cubicBezTo>
                <a:cubicBezTo>
                  <a:pt x="1075" y="0"/>
                  <a:pt x="1086" y="6"/>
                  <a:pt x="1092" y="16"/>
                </a:cubicBezTo>
                <a:cubicBezTo>
                  <a:pt x="1193" y="193"/>
                  <a:pt x="1193" y="193"/>
                  <a:pt x="1193" y="193"/>
                </a:cubicBezTo>
                <a:cubicBezTo>
                  <a:pt x="1203" y="209"/>
                  <a:pt x="1197" y="230"/>
                  <a:pt x="1181" y="239"/>
                </a:cubicBezTo>
                <a:cubicBezTo>
                  <a:pt x="1181" y="239"/>
                  <a:pt x="1181" y="239"/>
                  <a:pt x="1181" y="239"/>
                </a:cubicBezTo>
                <a:cubicBezTo>
                  <a:pt x="1165" y="248"/>
                  <a:pt x="1144" y="242"/>
                  <a:pt x="1135" y="226"/>
                </a:cubicBezTo>
                <a:cubicBezTo>
                  <a:pt x="1053" y="84"/>
                  <a:pt x="1053" y="84"/>
                  <a:pt x="1053" y="84"/>
                </a:cubicBezTo>
                <a:cubicBezTo>
                  <a:pt x="1047" y="73"/>
                  <a:pt x="1036" y="67"/>
                  <a:pt x="1024" y="67"/>
                </a:cubicBezTo>
                <a:cubicBezTo>
                  <a:pt x="793" y="67"/>
                  <a:pt x="793" y="67"/>
                  <a:pt x="793" y="67"/>
                </a:cubicBezTo>
                <a:cubicBezTo>
                  <a:pt x="781" y="67"/>
                  <a:pt x="770" y="73"/>
                  <a:pt x="764" y="84"/>
                </a:cubicBezTo>
                <a:cubicBezTo>
                  <a:pt x="764" y="84"/>
                  <a:pt x="589" y="386"/>
                  <a:pt x="474" y="585"/>
                </a:cubicBezTo>
                <a:close/>
              </a:path>
            </a:pathLst>
          </a:custGeom>
          <a:gradFill flip="none" rotWithShape="1">
            <a:gsLst>
              <a:gs pos="57000">
                <a:schemeClr val="accent1">
                  <a:lumMod val="60000"/>
                  <a:lumOff val="40000"/>
                </a:schemeClr>
              </a:gs>
              <a:gs pos="0">
                <a:schemeClr val="accent1"/>
              </a:gs>
              <a:gs pos="100000">
                <a:schemeClr val="accent1">
                  <a:lumMod val="40000"/>
                  <a:lumOff val="60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defTabSz="457200"/>
            <a:endParaRPr lang="en-US" dirty="0">
              <a:solidFill>
                <a:prstClr val="white"/>
              </a:solidFill>
              <a:latin typeface="思源黑体 CN Medium" panose="020B0600000000000000" pitchFamily="34" charset="-122"/>
              <a:ea typeface="思源黑体 CN Medium" panose="020B0600000000000000" pitchFamily="34" charset="-122"/>
            </a:endParaRPr>
          </a:p>
        </p:txBody>
      </p:sp>
      <p:sp>
        <p:nvSpPr>
          <p:cNvPr id="5" name="Freeform 8">
            <a:extLst>
              <a:ext uri="{FF2B5EF4-FFF2-40B4-BE49-F238E27FC236}">
                <a16:creationId xmlns:a16="http://schemas.microsoft.com/office/drawing/2014/main" id="{0D7F62DB-A4CB-4A7E-A4E0-EC526C00DC4F}"/>
              </a:ext>
            </a:extLst>
          </p:cNvPr>
          <p:cNvSpPr>
            <a:spLocks/>
          </p:cNvSpPr>
          <p:nvPr/>
        </p:nvSpPr>
        <p:spPr bwMode="auto">
          <a:xfrm>
            <a:off x="1090757" y="2550102"/>
            <a:ext cx="3983038" cy="1924050"/>
          </a:xfrm>
          <a:custGeom>
            <a:avLst/>
            <a:gdLst>
              <a:gd name="T0" fmla="*/ 816 w 1251"/>
              <a:gd name="T1" fmla="*/ 84 h 602"/>
              <a:gd name="T2" fmla="*/ 845 w 1251"/>
              <a:gd name="T3" fmla="*/ 67 h 602"/>
              <a:gd name="T4" fmla="*/ 1076 w 1251"/>
              <a:gd name="T5" fmla="*/ 67 h 602"/>
              <a:gd name="T6" fmla="*/ 1106 w 1251"/>
              <a:gd name="T7" fmla="*/ 84 h 602"/>
              <a:gd name="T8" fmla="*/ 1187 w 1251"/>
              <a:gd name="T9" fmla="*/ 225 h 602"/>
              <a:gd name="T10" fmla="*/ 1245 w 1251"/>
              <a:gd name="T11" fmla="*/ 225 h 602"/>
              <a:gd name="T12" fmla="*/ 1245 w 1251"/>
              <a:gd name="T13" fmla="*/ 225 h 602"/>
              <a:gd name="T14" fmla="*/ 1245 w 1251"/>
              <a:gd name="T15" fmla="*/ 191 h 602"/>
              <a:gd name="T16" fmla="*/ 1144 w 1251"/>
              <a:gd name="T17" fmla="*/ 16 h 602"/>
              <a:gd name="T18" fmla="*/ 1115 w 1251"/>
              <a:gd name="T19" fmla="*/ 0 h 602"/>
              <a:gd name="T20" fmla="*/ 807 w 1251"/>
              <a:gd name="T21" fmla="*/ 0 h 602"/>
              <a:gd name="T22" fmla="*/ 777 w 1251"/>
              <a:gd name="T23" fmla="*/ 16 h 602"/>
              <a:gd name="T24" fmla="*/ 488 w 1251"/>
              <a:gd name="T25" fmla="*/ 518 h 602"/>
              <a:gd name="T26" fmla="*/ 459 w 1251"/>
              <a:gd name="T27" fmla="*/ 534 h 602"/>
              <a:gd name="T28" fmla="*/ 228 w 1251"/>
              <a:gd name="T29" fmla="*/ 534 h 602"/>
              <a:gd name="T30" fmla="*/ 199 w 1251"/>
              <a:gd name="T31" fmla="*/ 518 h 602"/>
              <a:gd name="T32" fmla="*/ 83 w 1251"/>
              <a:gd name="T33" fmla="*/ 317 h 602"/>
              <a:gd name="T34" fmla="*/ 83 w 1251"/>
              <a:gd name="T35" fmla="*/ 284 h 602"/>
              <a:gd name="T36" fmla="*/ 199 w 1251"/>
              <a:gd name="T37" fmla="*/ 84 h 602"/>
              <a:gd name="T38" fmla="*/ 228 w 1251"/>
              <a:gd name="T39" fmla="*/ 67 h 602"/>
              <a:gd name="T40" fmla="*/ 459 w 1251"/>
              <a:gd name="T41" fmla="*/ 67 h 602"/>
              <a:gd name="T42" fmla="*/ 488 w 1251"/>
              <a:gd name="T43" fmla="*/ 84 h 602"/>
              <a:gd name="T44" fmla="*/ 570 w 1251"/>
              <a:gd name="T45" fmla="*/ 225 h 602"/>
              <a:gd name="T46" fmla="*/ 628 w 1251"/>
              <a:gd name="T47" fmla="*/ 225 h 602"/>
              <a:gd name="T48" fmla="*/ 628 w 1251"/>
              <a:gd name="T49" fmla="*/ 225 h 602"/>
              <a:gd name="T50" fmla="*/ 628 w 1251"/>
              <a:gd name="T51" fmla="*/ 191 h 602"/>
              <a:gd name="T52" fmla="*/ 527 w 1251"/>
              <a:gd name="T53" fmla="*/ 16 h 602"/>
              <a:gd name="T54" fmla="*/ 498 w 1251"/>
              <a:gd name="T55" fmla="*/ 0 h 602"/>
              <a:gd name="T56" fmla="*/ 189 w 1251"/>
              <a:gd name="T57" fmla="*/ 0 h 602"/>
              <a:gd name="T58" fmla="*/ 160 w 1251"/>
              <a:gd name="T59" fmla="*/ 16 h 602"/>
              <a:gd name="T60" fmla="*/ 6 w 1251"/>
              <a:gd name="T61" fmla="*/ 284 h 602"/>
              <a:gd name="T62" fmla="*/ 6 w 1251"/>
              <a:gd name="T63" fmla="*/ 317 h 602"/>
              <a:gd name="T64" fmla="*/ 160 w 1251"/>
              <a:gd name="T65" fmla="*/ 585 h 602"/>
              <a:gd name="T66" fmla="*/ 189 w 1251"/>
              <a:gd name="T67" fmla="*/ 602 h 602"/>
              <a:gd name="T68" fmla="*/ 498 w 1251"/>
              <a:gd name="T69" fmla="*/ 602 h 602"/>
              <a:gd name="T70" fmla="*/ 527 w 1251"/>
              <a:gd name="T71" fmla="*/ 585 h 602"/>
              <a:gd name="T72" fmla="*/ 816 w 1251"/>
              <a:gd name="T73" fmla="*/ 84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1" h="602">
                <a:moveTo>
                  <a:pt x="816" y="84"/>
                </a:moveTo>
                <a:cubicBezTo>
                  <a:pt x="822" y="73"/>
                  <a:pt x="833" y="67"/>
                  <a:pt x="845" y="67"/>
                </a:cubicBezTo>
                <a:cubicBezTo>
                  <a:pt x="1076" y="67"/>
                  <a:pt x="1076" y="67"/>
                  <a:pt x="1076" y="67"/>
                </a:cubicBezTo>
                <a:cubicBezTo>
                  <a:pt x="1088" y="67"/>
                  <a:pt x="1100" y="73"/>
                  <a:pt x="1106" y="84"/>
                </a:cubicBezTo>
                <a:cubicBezTo>
                  <a:pt x="1187" y="225"/>
                  <a:pt x="1187" y="225"/>
                  <a:pt x="1187" y="225"/>
                </a:cubicBezTo>
                <a:cubicBezTo>
                  <a:pt x="1200" y="247"/>
                  <a:pt x="1233" y="247"/>
                  <a:pt x="1245" y="225"/>
                </a:cubicBezTo>
                <a:cubicBezTo>
                  <a:pt x="1245" y="225"/>
                  <a:pt x="1245" y="225"/>
                  <a:pt x="1245" y="225"/>
                </a:cubicBezTo>
                <a:cubicBezTo>
                  <a:pt x="1251" y="215"/>
                  <a:pt x="1251" y="202"/>
                  <a:pt x="1245" y="191"/>
                </a:cubicBezTo>
                <a:cubicBezTo>
                  <a:pt x="1144" y="16"/>
                  <a:pt x="1144" y="16"/>
                  <a:pt x="1144" y="16"/>
                </a:cubicBezTo>
                <a:cubicBezTo>
                  <a:pt x="1138" y="6"/>
                  <a:pt x="1127" y="0"/>
                  <a:pt x="1115" y="0"/>
                </a:cubicBezTo>
                <a:cubicBezTo>
                  <a:pt x="807" y="0"/>
                  <a:pt x="807" y="0"/>
                  <a:pt x="807" y="0"/>
                </a:cubicBezTo>
                <a:cubicBezTo>
                  <a:pt x="795" y="0"/>
                  <a:pt x="783" y="6"/>
                  <a:pt x="777" y="16"/>
                </a:cubicBezTo>
                <a:cubicBezTo>
                  <a:pt x="777" y="16"/>
                  <a:pt x="557" y="399"/>
                  <a:pt x="488" y="518"/>
                </a:cubicBezTo>
                <a:cubicBezTo>
                  <a:pt x="482" y="528"/>
                  <a:pt x="471" y="534"/>
                  <a:pt x="459" y="534"/>
                </a:cubicBezTo>
                <a:cubicBezTo>
                  <a:pt x="228" y="534"/>
                  <a:pt x="228" y="534"/>
                  <a:pt x="228" y="534"/>
                </a:cubicBezTo>
                <a:cubicBezTo>
                  <a:pt x="216" y="534"/>
                  <a:pt x="205" y="528"/>
                  <a:pt x="199" y="518"/>
                </a:cubicBezTo>
                <a:cubicBezTo>
                  <a:pt x="83" y="317"/>
                  <a:pt x="83" y="317"/>
                  <a:pt x="83" y="317"/>
                </a:cubicBezTo>
                <a:cubicBezTo>
                  <a:pt x="77" y="307"/>
                  <a:pt x="77" y="294"/>
                  <a:pt x="83" y="284"/>
                </a:cubicBezTo>
                <a:cubicBezTo>
                  <a:pt x="199" y="84"/>
                  <a:pt x="199" y="84"/>
                  <a:pt x="199" y="84"/>
                </a:cubicBezTo>
                <a:cubicBezTo>
                  <a:pt x="205" y="73"/>
                  <a:pt x="216" y="67"/>
                  <a:pt x="228" y="67"/>
                </a:cubicBezTo>
                <a:cubicBezTo>
                  <a:pt x="459" y="67"/>
                  <a:pt x="459" y="67"/>
                  <a:pt x="459" y="67"/>
                </a:cubicBezTo>
                <a:cubicBezTo>
                  <a:pt x="471" y="67"/>
                  <a:pt x="482" y="73"/>
                  <a:pt x="488" y="84"/>
                </a:cubicBezTo>
                <a:cubicBezTo>
                  <a:pt x="570" y="225"/>
                  <a:pt x="570" y="225"/>
                  <a:pt x="570" y="225"/>
                </a:cubicBezTo>
                <a:cubicBezTo>
                  <a:pt x="582" y="247"/>
                  <a:pt x="615" y="247"/>
                  <a:pt x="628" y="225"/>
                </a:cubicBezTo>
                <a:cubicBezTo>
                  <a:pt x="628" y="225"/>
                  <a:pt x="628" y="225"/>
                  <a:pt x="628" y="225"/>
                </a:cubicBezTo>
                <a:cubicBezTo>
                  <a:pt x="634" y="214"/>
                  <a:pt x="634" y="201"/>
                  <a:pt x="628" y="191"/>
                </a:cubicBezTo>
                <a:cubicBezTo>
                  <a:pt x="527" y="16"/>
                  <a:pt x="527" y="16"/>
                  <a:pt x="527" y="16"/>
                </a:cubicBezTo>
                <a:cubicBezTo>
                  <a:pt x="521" y="6"/>
                  <a:pt x="510" y="0"/>
                  <a:pt x="498" y="0"/>
                </a:cubicBezTo>
                <a:cubicBezTo>
                  <a:pt x="189" y="0"/>
                  <a:pt x="189" y="0"/>
                  <a:pt x="189" y="0"/>
                </a:cubicBezTo>
                <a:cubicBezTo>
                  <a:pt x="177" y="0"/>
                  <a:pt x="166" y="6"/>
                  <a:pt x="160" y="16"/>
                </a:cubicBezTo>
                <a:cubicBezTo>
                  <a:pt x="6" y="284"/>
                  <a:pt x="6" y="284"/>
                  <a:pt x="6" y="284"/>
                </a:cubicBezTo>
                <a:cubicBezTo>
                  <a:pt x="0" y="294"/>
                  <a:pt x="0" y="307"/>
                  <a:pt x="6" y="317"/>
                </a:cubicBezTo>
                <a:cubicBezTo>
                  <a:pt x="160" y="585"/>
                  <a:pt x="160" y="585"/>
                  <a:pt x="160" y="585"/>
                </a:cubicBezTo>
                <a:cubicBezTo>
                  <a:pt x="166" y="595"/>
                  <a:pt x="177" y="602"/>
                  <a:pt x="189" y="602"/>
                </a:cubicBezTo>
                <a:cubicBezTo>
                  <a:pt x="498" y="602"/>
                  <a:pt x="498" y="602"/>
                  <a:pt x="498" y="602"/>
                </a:cubicBezTo>
                <a:cubicBezTo>
                  <a:pt x="510" y="602"/>
                  <a:pt x="521" y="595"/>
                  <a:pt x="527" y="585"/>
                </a:cubicBezTo>
                <a:cubicBezTo>
                  <a:pt x="558" y="530"/>
                  <a:pt x="585" y="485"/>
                  <a:pt x="816" y="84"/>
                </a:cubicBezTo>
                <a:close/>
              </a:path>
            </a:pathLst>
          </a:custGeom>
          <a:gradFill flip="none" rotWithShape="1">
            <a:gsLst>
              <a:gs pos="57000">
                <a:schemeClr val="accent1">
                  <a:lumMod val="60000"/>
                  <a:lumOff val="40000"/>
                </a:schemeClr>
              </a:gs>
              <a:gs pos="0">
                <a:schemeClr val="accent1"/>
              </a:gs>
              <a:gs pos="100000">
                <a:schemeClr val="accent1">
                  <a:lumMod val="40000"/>
                  <a:lumOff val="60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endParaRPr>
          </a:p>
        </p:txBody>
      </p:sp>
      <p:sp>
        <p:nvSpPr>
          <p:cNvPr id="6" name="Freeform 12">
            <a:extLst>
              <a:ext uri="{FF2B5EF4-FFF2-40B4-BE49-F238E27FC236}">
                <a16:creationId xmlns:a16="http://schemas.microsoft.com/office/drawing/2014/main" id="{D0889853-70C8-480E-8DF9-FFE259924765}"/>
              </a:ext>
            </a:extLst>
          </p:cNvPr>
          <p:cNvSpPr>
            <a:spLocks noEditPoints="1"/>
          </p:cNvSpPr>
          <p:nvPr/>
        </p:nvSpPr>
        <p:spPr bwMode="auto">
          <a:xfrm>
            <a:off x="1913082" y="3232727"/>
            <a:ext cx="485775" cy="558800"/>
          </a:xfrm>
          <a:custGeom>
            <a:avLst/>
            <a:gdLst>
              <a:gd name="T0" fmla="*/ 103 w 150"/>
              <a:gd name="T1" fmla="*/ 104 h 173"/>
              <a:gd name="T2" fmla="*/ 137 w 150"/>
              <a:gd name="T3" fmla="*/ 51 h 173"/>
              <a:gd name="T4" fmla="*/ 121 w 150"/>
              <a:gd name="T5" fmla="*/ 48 h 173"/>
              <a:gd name="T6" fmla="*/ 87 w 150"/>
              <a:gd name="T7" fmla="*/ 18 h 173"/>
              <a:gd name="T8" fmla="*/ 62 w 150"/>
              <a:gd name="T9" fmla="*/ 31 h 173"/>
              <a:gd name="T10" fmla="*/ 22 w 150"/>
              <a:gd name="T11" fmla="*/ 42 h 173"/>
              <a:gd name="T12" fmla="*/ 18 w 150"/>
              <a:gd name="T13" fmla="*/ 57 h 173"/>
              <a:gd name="T14" fmla="*/ 146 w 150"/>
              <a:gd name="T15" fmla="*/ 101 h 173"/>
              <a:gd name="T16" fmla="*/ 137 w 150"/>
              <a:gd name="T17" fmla="*/ 51 h 173"/>
              <a:gd name="T18" fmla="*/ 74 w 150"/>
              <a:gd name="T19" fmla="*/ 166 h 173"/>
              <a:gd name="T20" fmla="*/ 149 w 150"/>
              <a:gd name="T21" fmla="*/ 43 h 173"/>
              <a:gd name="T22" fmla="*/ 140 w 150"/>
              <a:gd name="T23" fmla="*/ 52 h 173"/>
              <a:gd name="T24" fmla="*/ 134 w 150"/>
              <a:gd name="T25" fmla="*/ 30 h 173"/>
              <a:gd name="T26" fmla="*/ 1 w 150"/>
              <a:gd name="T27" fmla="*/ 44 h 173"/>
              <a:gd name="T28" fmla="*/ 22 w 150"/>
              <a:gd name="T29" fmla="*/ 36 h 173"/>
              <a:gd name="T30" fmla="*/ 7 w 150"/>
              <a:gd name="T31" fmla="*/ 52 h 173"/>
              <a:gd name="T32" fmla="*/ 52 w 150"/>
              <a:gd name="T33" fmla="*/ 0 h 173"/>
              <a:gd name="T34" fmla="*/ 99 w 150"/>
              <a:gd name="T35" fmla="*/ 14 h 173"/>
              <a:gd name="T36" fmla="*/ 50 w 150"/>
              <a:gd name="T37" fmla="*/ 14 h 173"/>
              <a:gd name="T38" fmla="*/ 65 w 150"/>
              <a:gd name="T39" fmla="*/ 100 h 173"/>
              <a:gd name="T40" fmla="*/ 75 w 150"/>
              <a:gd name="T41" fmla="*/ 92 h 173"/>
              <a:gd name="T42" fmla="*/ 22 w 150"/>
              <a:gd name="T43" fmla="*/ 91 h 173"/>
              <a:gd name="T44" fmla="*/ 21 w 150"/>
              <a:gd name="T45" fmla="*/ 101 h 173"/>
              <a:gd name="T46" fmla="*/ 25 w 150"/>
              <a:gd name="T47" fmla="*/ 119 h 173"/>
              <a:gd name="T48" fmla="*/ 29 w 150"/>
              <a:gd name="T49" fmla="*/ 128 h 173"/>
              <a:gd name="T50" fmla="*/ 40 w 150"/>
              <a:gd name="T51" fmla="*/ 142 h 173"/>
              <a:gd name="T52" fmla="*/ 48 w 150"/>
              <a:gd name="T53" fmla="*/ 147 h 173"/>
              <a:gd name="T54" fmla="*/ 65 w 150"/>
              <a:gd name="T55" fmla="*/ 153 h 173"/>
              <a:gd name="T56" fmla="*/ 75 w 150"/>
              <a:gd name="T57" fmla="*/ 154 h 173"/>
              <a:gd name="T58" fmla="*/ 93 w 150"/>
              <a:gd name="T59" fmla="*/ 151 h 173"/>
              <a:gd name="T60" fmla="*/ 102 w 150"/>
              <a:gd name="T61" fmla="*/ 147 h 173"/>
              <a:gd name="T62" fmla="*/ 116 w 150"/>
              <a:gd name="T63" fmla="*/ 135 h 173"/>
              <a:gd name="T64" fmla="*/ 121 w 150"/>
              <a:gd name="T65" fmla="*/ 127 h 173"/>
              <a:gd name="T66" fmla="*/ 127 w 150"/>
              <a:gd name="T67" fmla="*/ 110 h 173"/>
              <a:gd name="T68" fmla="*/ 128 w 150"/>
              <a:gd name="T69" fmla="*/ 100 h 173"/>
              <a:gd name="T70" fmla="*/ 125 w 150"/>
              <a:gd name="T71" fmla="*/ 82 h 173"/>
              <a:gd name="T72" fmla="*/ 121 w 150"/>
              <a:gd name="T73" fmla="*/ 74 h 173"/>
              <a:gd name="T74" fmla="*/ 109 w 150"/>
              <a:gd name="T75" fmla="*/ 60 h 173"/>
              <a:gd name="T76" fmla="*/ 101 w 150"/>
              <a:gd name="T77" fmla="*/ 54 h 173"/>
              <a:gd name="T78" fmla="*/ 84 w 150"/>
              <a:gd name="T79" fmla="*/ 48 h 173"/>
              <a:gd name="T80" fmla="*/ 74 w 150"/>
              <a:gd name="T81" fmla="*/ 47 h 173"/>
              <a:gd name="T82" fmla="*/ 56 w 150"/>
              <a:gd name="T83" fmla="*/ 51 h 173"/>
              <a:gd name="T84" fmla="*/ 48 w 150"/>
              <a:gd name="T85" fmla="*/ 55 h 173"/>
              <a:gd name="T86" fmla="*/ 34 w 150"/>
              <a:gd name="T87" fmla="*/ 66 h 173"/>
              <a:gd name="T88" fmla="*/ 28 w 150"/>
              <a:gd name="T89" fmla="*/ 74 h 173"/>
              <a:gd name="T90" fmla="*/ 41 w 150"/>
              <a:gd name="T91" fmla="*/ 98 h 173"/>
              <a:gd name="T92" fmla="*/ 78 w 150"/>
              <a:gd name="T93" fmla="*/ 6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173">
                <a:moveTo>
                  <a:pt x="46" y="99"/>
                </a:moveTo>
                <a:cubicBezTo>
                  <a:pt x="48" y="83"/>
                  <a:pt x="62" y="71"/>
                  <a:pt x="77" y="73"/>
                </a:cubicBezTo>
                <a:cubicBezTo>
                  <a:pt x="93" y="74"/>
                  <a:pt x="105" y="88"/>
                  <a:pt x="103" y="104"/>
                </a:cubicBezTo>
                <a:cubicBezTo>
                  <a:pt x="102" y="119"/>
                  <a:pt x="88" y="131"/>
                  <a:pt x="72" y="130"/>
                </a:cubicBezTo>
                <a:cubicBezTo>
                  <a:pt x="57" y="128"/>
                  <a:pt x="45" y="114"/>
                  <a:pt x="46" y="99"/>
                </a:cubicBezTo>
                <a:close/>
                <a:moveTo>
                  <a:pt x="137" y="51"/>
                </a:moveTo>
                <a:cubicBezTo>
                  <a:pt x="128" y="42"/>
                  <a:pt x="128" y="42"/>
                  <a:pt x="128" y="42"/>
                </a:cubicBezTo>
                <a:cubicBezTo>
                  <a:pt x="128" y="42"/>
                  <a:pt x="128" y="42"/>
                  <a:pt x="128" y="42"/>
                </a:cubicBezTo>
                <a:cubicBezTo>
                  <a:pt x="121" y="48"/>
                  <a:pt x="121" y="48"/>
                  <a:pt x="121" y="48"/>
                </a:cubicBezTo>
                <a:cubicBezTo>
                  <a:pt x="112" y="39"/>
                  <a:pt x="101" y="34"/>
                  <a:pt x="88" y="31"/>
                </a:cubicBezTo>
                <a:cubicBezTo>
                  <a:pt x="88" y="19"/>
                  <a:pt x="88" y="19"/>
                  <a:pt x="88" y="19"/>
                </a:cubicBezTo>
                <a:cubicBezTo>
                  <a:pt x="88" y="18"/>
                  <a:pt x="88" y="18"/>
                  <a:pt x="87" y="18"/>
                </a:cubicBezTo>
                <a:cubicBezTo>
                  <a:pt x="63" y="18"/>
                  <a:pt x="63" y="18"/>
                  <a:pt x="63" y="18"/>
                </a:cubicBezTo>
                <a:cubicBezTo>
                  <a:pt x="62" y="18"/>
                  <a:pt x="62" y="18"/>
                  <a:pt x="62" y="19"/>
                </a:cubicBezTo>
                <a:cubicBezTo>
                  <a:pt x="62" y="31"/>
                  <a:pt x="62" y="31"/>
                  <a:pt x="62" y="31"/>
                </a:cubicBezTo>
                <a:cubicBezTo>
                  <a:pt x="49" y="33"/>
                  <a:pt x="37" y="39"/>
                  <a:pt x="28" y="47"/>
                </a:cubicBezTo>
                <a:cubicBezTo>
                  <a:pt x="22" y="42"/>
                  <a:pt x="22" y="42"/>
                  <a:pt x="22" y="42"/>
                </a:cubicBezTo>
                <a:cubicBezTo>
                  <a:pt x="22" y="42"/>
                  <a:pt x="22" y="42"/>
                  <a:pt x="22" y="42"/>
                </a:cubicBezTo>
                <a:cubicBezTo>
                  <a:pt x="13" y="51"/>
                  <a:pt x="13" y="51"/>
                  <a:pt x="13" y="51"/>
                </a:cubicBezTo>
                <a:cubicBezTo>
                  <a:pt x="13" y="52"/>
                  <a:pt x="13" y="52"/>
                  <a:pt x="13" y="52"/>
                </a:cubicBezTo>
                <a:cubicBezTo>
                  <a:pt x="18" y="57"/>
                  <a:pt x="18" y="57"/>
                  <a:pt x="18" y="57"/>
                </a:cubicBezTo>
                <a:cubicBezTo>
                  <a:pt x="8" y="69"/>
                  <a:pt x="3" y="84"/>
                  <a:pt x="3" y="101"/>
                </a:cubicBezTo>
                <a:cubicBezTo>
                  <a:pt x="3" y="141"/>
                  <a:pt x="35" y="173"/>
                  <a:pt x="74" y="173"/>
                </a:cubicBezTo>
                <a:cubicBezTo>
                  <a:pt x="114" y="173"/>
                  <a:pt x="146" y="141"/>
                  <a:pt x="146" y="101"/>
                </a:cubicBezTo>
                <a:cubicBezTo>
                  <a:pt x="146" y="85"/>
                  <a:pt x="140" y="69"/>
                  <a:pt x="131" y="57"/>
                </a:cubicBezTo>
                <a:cubicBezTo>
                  <a:pt x="137" y="51"/>
                  <a:pt x="137" y="51"/>
                  <a:pt x="137" y="51"/>
                </a:cubicBezTo>
                <a:cubicBezTo>
                  <a:pt x="137" y="51"/>
                  <a:pt x="137" y="51"/>
                  <a:pt x="137" y="51"/>
                </a:cubicBezTo>
                <a:close/>
                <a:moveTo>
                  <a:pt x="74" y="36"/>
                </a:moveTo>
                <a:cubicBezTo>
                  <a:pt x="38" y="36"/>
                  <a:pt x="9" y="65"/>
                  <a:pt x="9" y="101"/>
                </a:cubicBezTo>
                <a:cubicBezTo>
                  <a:pt x="9" y="137"/>
                  <a:pt x="38" y="166"/>
                  <a:pt x="74" y="166"/>
                </a:cubicBezTo>
                <a:cubicBezTo>
                  <a:pt x="110" y="166"/>
                  <a:pt x="139" y="137"/>
                  <a:pt x="139" y="101"/>
                </a:cubicBezTo>
                <a:cubicBezTo>
                  <a:pt x="139" y="65"/>
                  <a:pt x="110" y="36"/>
                  <a:pt x="74" y="36"/>
                </a:cubicBezTo>
                <a:close/>
                <a:moveTo>
                  <a:pt x="149" y="43"/>
                </a:moveTo>
                <a:cubicBezTo>
                  <a:pt x="150" y="44"/>
                  <a:pt x="150" y="45"/>
                  <a:pt x="149" y="46"/>
                </a:cubicBezTo>
                <a:cubicBezTo>
                  <a:pt x="143" y="52"/>
                  <a:pt x="143" y="52"/>
                  <a:pt x="143" y="52"/>
                </a:cubicBezTo>
                <a:cubicBezTo>
                  <a:pt x="142" y="53"/>
                  <a:pt x="141" y="53"/>
                  <a:pt x="140" y="52"/>
                </a:cubicBezTo>
                <a:cubicBezTo>
                  <a:pt x="128" y="39"/>
                  <a:pt x="128" y="39"/>
                  <a:pt x="128" y="39"/>
                </a:cubicBezTo>
                <a:cubicBezTo>
                  <a:pt x="127" y="38"/>
                  <a:pt x="127" y="37"/>
                  <a:pt x="128" y="36"/>
                </a:cubicBezTo>
                <a:cubicBezTo>
                  <a:pt x="134" y="30"/>
                  <a:pt x="134" y="30"/>
                  <a:pt x="134" y="30"/>
                </a:cubicBezTo>
                <a:cubicBezTo>
                  <a:pt x="135" y="29"/>
                  <a:pt x="136" y="29"/>
                  <a:pt x="137" y="30"/>
                </a:cubicBezTo>
                <a:cubicBezTo>
                  <a:pt x="149" y="43"/>
                  <a:pt x="149" y="43"/>
                  <a:pt x="149" y="43"/>
                </a:cubicBezTo>
                <a:close/>
                <a:moveTo>
                  <a:pt x="1" y="44"/>
                </a:moveTo>
                <a:cubicBezTo>
                  <a:pt x="13" y="31"/>
                  <a:pt x="13" y="31"/>
                  <a:pt x="13" y="31"/>
                </a:cubicBezTo>
                <a:cubicBezTo>
                  <a:pt x="14" y="30"/>
                  <a:pt x="15" y="30"/>
                  <a:pt x="16" y="31"/>
                </a:cubicBezTo>
                <a:cubicBezTo>
                  <a:pt x="22" y="36"/>
                  <a:pt x="22" y="36"/>
                  <a:pt x="22" y="36"/>
                </a:cubicBezTo>
                <a:cubicBezTo>
                  <a:pt x="23" y="37"/>
                  <a:pt x="23" y="38"/>
                  <a:pt x="22" y="39"/>
                </a:cubicBezTo>
                <a:cubicBezTo>
                  <a:pt x="10" y="52"/>
                  <a:pt x="10" y="52"/>
                  <a:pt x="10" y="52"/>
                </a:cubicBezTo>
                <a:cubicBezTo>
                  <a:pt x="10" y="53"/>
                  <a:pt x="8" y="53"/>
                  <a:pt x="7" y="52"/>
                </a:cubicBezTo>
                <a:cubicBezTo>
                  <a:pt x="1" y="46"/>
                  <a:pt x="1" y="46"/>
                  <a:pt x="1" y="46"/>
                </a:cubicBezTo>
                <a:cubicBezTo>
                  <a:pt x="0" y="46"/>
                  <a:pt x="0" y="44"/>
                  <a:pt x="1" y="44"/>
                </a:cubicBezTo>
                <a:close/>
                <a:moveTo>
                  <a:pt x="52" y="0"/>
                </a:moveTo>
                <a:cubicBezTo>
                  <a:pt x="97" y="0"/>
                  <a:pt x="97" y="0"/>
                  <a:pt x="97" y="0"/>
                </a:cubicBezTo>
                <a:cubicBezTo>
                  <a:pt x="99" y="0"/>
                  <a:pt x="99" y="0"/>
                  <a:pt x="99" y="2"/>
                </a:cubicBezTo>
                <a:cubicBezTo>
                  <a:pt x="99" y="14"/>
                  <a:pt x="99" y="14"/>
                  <a:pt x="99" y="14"/>
                </a:cubicBezTo>
                <a:cubicBezTo>
                  <a:pt x="99" y="15"/>
                  <a:pt x="99" y="16"/>
                  <a:pt x="97" y="16"/>
                </a:cubicBezTo>
                <a:cubicBezTo>
                  <a:pt x="52" y="16"/>
                  <a:pt x="52" y="16"/>
                  <a:pt x="52" y="16"/>
                </a:cubicBezTo>
                <a:cubicBezTo>
                  <a:pt x="51" y="16"/>
                  <a:pt x="50" y="15"/>
                  <a:pt x="50" y="14"/>
                </a:cubicBezTo>
                <a:cubicBezTo>
                  <a:pt x="50" y="2"/>
                  <a:pt x="50" y="2"/>
                  <a:pt x="50" y="2"/>
                </a:cubicBezTo>
                <a:cubicBezTo>
                  <a:pt x="50" y="0"/>
                  <a:pt x="51" y="0"/>
                  <a:pt x="52" y="0"/>
                </a:cubicBezTo>
                <a:close/>
                <a:moveTo>
                  <a:pt x="65" y="100"/>
                </a:moveTo>
                <a:cubicBezTo>
                  <a:pt x="65" y="105"/>
                  <a:pt x="69" y="109"/>
                  <a:pt x="74" y="110"/>
                </a:cubicBezTo>
                <a:cubicBezTo>
                  <a:pt x="79" y="110"/>
                  <a:pt x="83" y="107"/>
                  <a:pt x="83" y="102"/>
                </a:cubicBezTo>
                <a:cubicBezTo>
                  <a:pt x="84" y="97"/>
                  <a:pt x="80" y="92"/>
                  <a:pt x="75" y="92"/>
                </a:cubicBezTo>
                <a:cubicBezTo>
                  <a:pt x="70" y="92"/>
                  <a:pt x="66" y="95"/>
                  <a:pt x="65" y="100"/>
                </a:cubicBezTo>
                <a:close/>
                <a:moveTo>
                  <a:pt x="29" y="90"/>
                </a:moveTo>
                <a:cubicBezTo>
                  <a:pt x="22" y="91"/>
                  <a:pt x="22" y="91"/>
                  <a:pt x="22" y="91"/>
                </a:cubicBezTo>
                <a:cubicBezTo>
                  <a:pt x="22" y="91"/>
                  <a:pt x="21" y="92"/>
                  <a:pt x="21" y="92"/>
                </a:cubicBezTo>
                <a:cubicBezTo>
                  <a:pt x="21" y="100"/>
                  <a:pt x="21" y="100"/>
                  <a:pt x="21" y="100"/>
                </a:cubicBezTo>
                <a:cubicBezTo>
                  <a:pt x="21" y="101"/>
                  <a:pt x="21" y="101"/>
                  <a:pt x="21" y="101"/>
                </a:cubicBezTo>
                <a:cubicBezTo>
                  <a:pt x="28" y="103"/>
                  <a:pt x="28" y="103"/>
                  <a:pt x="28" y="103"/>
                </a:cubicBezTo>
                <a:cubicBezTo>
                  <a:pt x="28" y="107"/>
                  <a:pt x="29" y="111"/>
                  <a:pt x="30" y="115"/>
                </a:cubicBezTo>
                <a:cubicBezTo>
                  <a:pt x="25" y="119"/>
                  <a:pt x="25" y="119"/>
                  <a:pt x="25" y="119"/>
                </a:cubicBezTo>
                <a:cubicBezTo>
                  <a:pt x="24" y="119"/>
                  <a:pt x="24" y="120"/>
                  <a:pt x="24" y="120"/>
                </a:cubicBezTo>
                <a:cubicBezTo>
                  <a:pt x="28" y="127"/>
                  <a:pt x="28" y="127"/>
                  <a:pt x="28" y="127"/>
                </a:cubicBezTo>
                <a:cubicBezTo>
                  <a:pt x="28" y="128"/>
                  <a:pt x="28" y="128"/>
                  <a:pt x="29" y="128"/>
                </a:cubicBezTo>
                <a:cubicBezTo>
                  <a:pt x="36" y="126"/>
                  <a:pt x="36" y="126"/>
                  <a:pt x="36" y="126"/>
                </a:cubicBezTo>
                <a:cubicBezTo>
                  <a:pt x="38" y="130"/>
                  <a:pt x="40" y="132"/>
                  <a:pt x="43" y="135"/>
                </a:cubicBezTo>
                <a:cubicBezTo>
                  <a:pt x="40" y="142"/>
                  <a:pt x="40" y="142"/>
                  <a:pt x="40" y="142"/>
                </a:cubicBezTo>
                <a:cubicBezTo>
                  <a:pt x="40" y="142"/>
                  <a:pt x="40" y="142"/>
                  <a:pt x="41" y="143"/>
                </a:cubicBezTo>
                <a:cubicBezTo>
                  <a:pt x="47" y="147"/>
                  <a:pt x="47" y="147"/>
                  <a:pt x="47" y="147"/>
                </a:cubicBezTo>
                <a:cubicBezTo>
                  <a:pt x="48" y="147"/>
                  <a:pt x="48" y="147"/>
                  <a:pt x="48" y="147"/>
                </a:cubicBezTo>
                <a:cubicBezTo>
                  <a:pt x="54" y="143"/>
                  <a:pt x="54" y="143"/>
                  <a:pt x="54" y="143"/>
                </a:cubicBezTo>
                <a:cubicBezTo>
                  <a:pt x="57" y="144"/>
                  <a:pt x="61" y="146"/>
                  <a:pt x="64" y="146"/>
                </a:cubicBezTo>
                <a:cubicBezTo>
                  <a:pt x="65" y="153"/>
                  <a:pt x="65" y="153"/>
                  <a:pt x="65" y="153"/>
                </a:cubicBezTo>
                <a:cubicBezTo>
                  <a:pt x="66" y="154"/>
                  <a:pt x="66" y="154"/>
                  <a:pt x="66" y="154"/>
                </a:cubicBezTo>
                <a:cubicBezTo>
                  <a:pt x="74" y="155"/>
                  <a:pt x="74" y="155"/>
                  <a:pt x="74" y="155"/>
                </a:cubicBezTo>
                <a:cubicBezTo>
                  <a:pt x="75" y="155"/>
                  <a:pt x="75" y="154"/>
                  <a:pt x="75" y="154"/>
                </a:cubicBezTo>
                <a:cubicBezTo>
                  <a:pt x="77" y="148"/>
                  <a:pt x="77" y="148"/>
                  <a:pt x="77" y="148"/>
                </a:cubicBezTo>
                <a:cubicBezTo>
                  <a:pt x="81" y="147"/>
                  <a:pt x="85" y="147"/>
                  <a:pt x="89" y="146"/>
                </a:cubicBezTo>
                <a:cubicBezTo>
                  <a:pt x="93" y="151"/>
                  <a:pt x="93" y="151"/>
                  <a:pt x="93" y="151"/>
                </a:cubicBezTo>
                <a:cubicBezTo>
                  <a:pt x="93" y="151"/>
                  <a:pt x="94" y="151"/>
                  <a:pt x="94" y="151"/>
                </a:cubicBezTo>
                <a:cubicBezTo>
                  <a:pt x="101" y="148"/>
                  <a:pt x="101" y="148"/>
                  <a:pt x="101" y="148"/>
                </a:cubicBezTo>
                <a:cubicBezTo>
                  <a:pt x="102" y="147"/>
                  <a:pt x="102" y="147"/>
                  <a:pt x="102" y="147"/>
                </a:cubicBezTo>
                <a:cubicBezTo>
                  <a:pt x="100" y="140"/>
                  <a:pt x="100" y="140"/>
                  <a:pt x="100" y="140"/>
                </a:cubicBezTo>
                <a:cubicBezTo>
                  <a:pt x="104" y="138"/>
                  <a:pt x="107" y="135"/>
                  <a:pt x="109" y="132"/>
                </a:cubicBezTo>
                <a:cubicBezTo>
                  <a:pt x="116" y="135"/>
                  <a:pt x="116" y="135"/>
                  <a:pt x="116" y="135"/>
                </a:cubicBezTo>
                <a:cubicBezTo>
                  <a:pt x="116" y="135"/>
                  <a:pt x="116" y="135"/>
                  <a:pt x="117" y="135"/>
                </a:cubicBezTo>
                <a:cubicBezTo>
                  <a:pt x="121" y="128"/>
                  <a:pt x="121" y="128"/>
                  <a:pt x="121" y="128"/>
                </a:cubicBezTo>
                <a:cubicBezTo>
                  <a:pt x="121" y="128"/>
                  <a:pt x="121" y="127"/>
                  <a:pt x="121" y="127"/>
                </a:cubicBezTo>
                <a:cubicBezTo>
                  <a:pt x="117" y="122"/>
                  <a:pt x="117" y="122"/>
                  <a:pt x="117" y="122"/>
                </a:cubicBezTo>
                <a:cubicBezTo>
                  <a:pt x="118" y="118"/>
                  <a:pt x="120" y="115"/>
                  <a:pt x="120" y="111"/>
                </a:cubicBezTo>
                <a:cubicBezTo>
                  <a:pt x="127" y="110"/>
                  <a:pt x="127" y="110"/>
                  <a:pt x="127" y="110"/>
                </a:cubicBezTo>
                <a:cubicBezTo>
                  <a:pt x="128" y="110"/>
                  <a:pt x="128" y="110"/>
                  <a:pt x="128" y="109"/>
                </a:cubicBezTo>
                <a:cubicBezTo>
                  <a:pt x="129" y="101"/>
                  <a:pt x="129" y="101"/>
                  <a:pt x="129" y="101"/>
                </a:cubicBezTo>
                <a:cubicBezTo>
                  <a:pt x="129" y="101"/>
                  <a:pt x="128" y="100"/>
                  <a:pt x="128" y="100"/>
                </a:cubicBezTo>
                <a:cubicBezTo>
                  <a:pt x="121" y="98"/>
                  <a:pt x="121" y="98"/>
                  <a:pt x="121" y="98"/>
                </a:cubicBezTo>
                <a:cubicBezTo>
                  <a:pt x="121" y="94"/>
                  <a:pt x="120" y="90"/>
                  <a:pt x="119" y="87"/>
                </a:cubicBezTo>
                <a:cubicBezTo>
                  <a:pt x="125" y="82"/>
                  <a:pt x="125" y="82"/>
                  <a:pt x="125" y="82"/>
                </a:cubicBezTo>
                <a:cubicBezTo>
                  <a:pt x="125" y="82"/>
                  <a:pt x="125" y="82"/>
                  <a:pt x="125" y="81"/>
                </a:cubicBezTo>
                <a:cubicBezTo>
                  <a:pt x="122" y="74"/>
                  <a:pt x="122" y="74"/>
                  <a:pt x="122" y="74"/>
                </a:cubicBezTo>
                <a:cubicBezTo>
                  <a:pt x="121" y="74"/>
                  <a:pt x="121" y="73"/>
                  <a:pt x="121" y="74"/>
                </a:cubicBezTo>
                <a:cubicBezTo>
                  <a:pt x="113" y="75"/>
                  <a:pt x="113" y="75"/>
                  <a:pt x="113" y="75"/>
                </a:cubicBezTo>
                <a:cubicBezTo>
                  <a:pt x="111" y="72"/>
                  <a:pt x="109" y="69"/>
                  <a:pt x="106" y="67"/>
                </a:cubicBezTo>
                <a:cubicBezTo>
                  <a:pt x="109" y="60"/>
                  <a:pt x="109" y="60"/>
                  <a:pt x="109" y="60"/>
                </a:cubicBezTo>
                <a:cubicBezTo>
                  <a:pt x="109" y="59"/>
                  <a:pt x="109" y="59"/>
                  <a:pt x="109" y="59"/>
                </a:cubicBezTo>
                <a:cubicBezTo>
                  <a:pt x="102" y="54"/>
                  <a:pt x="102" y="54"/>
                  <a:pt x="102" y="54"/>
                </a:cubicBezTo>
                <a:cubicBezTo>
                  <a:pt x="102" y="54"/>
                  <a:pt x="101" y="54"/>
                  <a:pt x="101" y="54"/>
                </a:cubicBezTo>
                <a:cubicBezTo>
                  <a:pt x="95" y="59"/>
                  <a:pt x="95" y="59"/>
                  <a:pt x="95" y="59"/>
                </a:cubicBezTo>
                <a:cubicBezTo>
                  <a:pt x="92" y="58"/>
                  <a:pt x="89" y="56"/>
                  <a:pt x="85" y="56"/>
                </a:cubicBezTo>
                <a:cubicBezTo>
                  <a:pt x="84" y="48"/>
                  <a:pt x="84" y="48"/>
                  <a:pt x="84" y="48"/>
                </a:cubicBezTo>
                <a:cubicBezTo>
                  <a:pt x="84" y="48"/>
                  <a:pt x="84" y="47"/>
                  <a:pt x="83" y="47"/>
                </a:cubicBezTo>
                <a:cubicBezTo>
                  <a:pt x="75" y="47"/>
                  <a:pt x="75" y="47"/>
                  <a:pt x="75" y="47"/>
                </a:cubicBezTo>
                <a:cubicBezTo>
                  <a:pt x="75" y="47"/>
                  <a:pt x="74" y="47"/>
                  <a:pt x="74" y="47"/>
                </a:cubicBezTo>
                <a:cubicBezTo>
                  <a:pt x="72" y="55"/>
                  <a:pt x="72" y="55"/>
                  <a:pt x="72" y="55"/>
                </a:cubicBezTo>
                <a:cubicBezTo>
                  <a:pt x="68" y="55"/>
                  <a:pt x="65" y="55"/>
                  <a:pt x="61" y="56"/>
                </a:cubicBezTo>
                <a:cubicBezTo>
                  <a:pt x="56" y="51"/>
                  <a:pt x="56" y="51"/>
                  <a:pt x="56" y="51"/>
                </a:cubicBezTo>
                <a:cubicBezTo>
                  <a:pt x="56" y="50"/>
                  <a:pt x="56" y="50"/>
                  <a:pt x="55" y="50"/>
                </a:cubicBezTo>
                <a:cubicBezTo>
                  <a:pt x="48" y="54"/>
                  <a:pt x="48" y="54"/>
                  <a:pt x="48" y="54"/>
                </a:cubicBezTo>
                <a:cubicBezTo>
                  <a:pt x="48" y="54"/>
                  <a:pt x="47" y="54"/>
                  <a:pt x="48" y="55"/>
                </a:cubicBezTo>
                <a:cubicBezTo>
                  <a:pt x="49" y="62"/>
                  <a:pt x="49" y="62"/>
                  <a:pt x="49" y="62"/>
                </a:cubicBezTo>
                <a:cubicBezTo>
                  <a:pt x="46" y="64"/>
                  <a:pt x="43" y="66"/>
                  <a:pt x="41" y="69"/>
                </a:cubicBezTo>
                <a:cubicBezTo>
                  <a:pt x="34" y="66"/>
                  <a:pt x="34" y="66"/>
                  <a:pt x="34" y="66"/>
                </a:cubicBezTo>
                <a:cubicBezTo>
                  <a:pt x="33" y="66"/>
                  <a:pt x="33" y="66"/>
                  <a:pt x="33" y="67"/>
                </a:cubicBezTo>
                <a:cubicBezTo>
                  <a:pt x="28" y="73"/>
                  <a:pt x="28" y="73"/>
                  <a:pt x="28" y="73"/>
                </a:cubicBezTo>
                <a:cubicBezTo>
                  <a:pt x="28" y="74"/>
                  <a:pt x="28" y="74"/>
                  <a:pt x="28" y="74"/>
                </a:cubicBezTo>
                <a:cubicBezTo>
                  <a:pt x="33" y="80"/>
                  <a:pt x="33" y="80"/>
                  <a:pt x="33" y="80"/>
                </a:cubicBezTo>
                <a:cubicBezTo>
                  <a:pt x="32" y="83"/>
                  <a:pt x="30" y="87"/>
                  <a:pt x="29" y="90"/>
                </a:cubicBezTo>
                <a:close/>
                <a:moveTo>
                  <a:pt x="41" y="98"/>
                </a:moveTo>
                <a:cubicBezTo>
                  <a:pt x="39" y="117"/>
                  <a:pt x="53" y="133"/>
                  <a:pt x="72" y="135"/>
                </a:cubicBezTo>
                <a:cubicBezTo>
                  <a:pt x="91" y="136"/>
                  <a:pt x="107" y="123"/>
                  <a:pt x="108" y="104"/>
                </a:cubicBezTo>
                <a:cubicBezTo>
                  <a:pt x="110" y="85"/>
                  <a:pt x="96" y="69"/>
                  <a:pt x="78" y="67"/>
                </a:cubicBezTo>
                <a:cubicBezTo>
                  <a:pt x="59" y="66"/>
                  <a:pt x="43" y="80"/>
                  <a:pt x="41" y="98"/>
                </a:cubicBezTo>
                <a:close/>
              </a:path>
            </a:pathLst>
          </a:custGeom>
          <a:gradFill>
            <a:gsLst>
              <a:gs pos="57000">
                <a:schemeClr val="accent1">
                  <a:lumMod val="60000"/>
                  <a:lumOff val="40000"/>
                </a:schemeClr>
              </a:gs>
              <a:gs pos="0">
                <a:schemeClr val="accent1"/>
              </a:gs>
              <a:gs pos="100000">
                <a:schemeClr val="accent1">
                  <a:lumMod val="40000"/>
                  <a:lumOff val="60000"/>
                </a:schemeClr>
              </a:gs>
            </a:gsLst>
            <a:lin ang="10800000" scaled="1"/>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endParaRPr>
          </a:p>
        </p:txBody>
      </p:sp>
      <p:sp>
        <p:nvSpPr>
          <p:cNvPr id="7" name="Freeform 16">
            <a:extLst>
              <a:ext uri="{FF2B5EF4-FFF2-40B4-BE49-F238E27FC236}">
                <a16:creationId xmlns:a16="http://schemas.microsoft.com/office/drawing/2014/main" id="{4830E10B-079D-4FDF-8B69-E9D3B5B1F45F}"/>
              </a:ext>
            </a:extLst>
          </p:cNvPr>
          <p:cNvSpPr>
            <a:spLocks noEditPoints="1"/>
          </p:cNvSpPr>
          <p:nvPr/>
        </p:nvSpPr>
        <p:spPr bwMode="auto">
          <a:xfrm>
            <a:off x="3856182" y="3226377"/>
            <a:ext cx="546100" cy="571500"/>
          </a:xfrm>
          <a:custGeom>
            <a:avLst/>
            <a:gdLst>
              <a:gd name="T0" fmla="*/ 128 w 169"/>
              <a:gd name="T1" fmla="*/ 18 h 177"/>
              <a:gd name="T2" fmla="*/ 150 w 169"/>
              <a:gd name="T3" fmla="*/ 1 h 177"/>
              <a:gd name="T4" fmla="*/ 144 w 169"/>
              <a:gd name="T5" fmla="*/ 28 h 177"/>
              <a:gd name="T6" fmla="*/ 107 w 169"/>
              <a:gd name="T7" fmla="*/ 77 h 177"/>
              <a:gd name="T8" fmla="*/ 127 w 169"/>
              <a:gd name="T9" fmla="*/ 18 h 177"/>
              <a:gd name="T10" fmla="*/ 88 w 169"/>
              <a:gd name="T11" fmla="*/ 91 h 177"/>
              <a:gd name="T12" fmla="*/ 107 w 169"/>
              <a:gd name="T13" fmla="*/ 77 h 177"/>
              <a:gd name="T14" fmla="*/ 150 w 169"/>
              <a:gd name="T15" fmla="*/ 148 h 177"/>
              <a:gd name="T16" fmla="*/ 153 w 169"/>
              <a:gd name="T17" fmla="*/ 176 h 177"/>
              <a:gd name="T18" fmla="*/ 133 w 169"/>
              <a:gd name="T19" fmla="*/ 157 h 177"/>
              <a:gd name="T20" fmla="*/ 110 w 169"/>
              <a:gd name="T21" fmla="*/ 101 h 177"/>
              <a:gd name="T22" fmla="*/ 151 w 169"/>
              <a:gd name="T23" fmla="*/ 147 h 177"/>
              <a:gd name="T24" fmla="*/ 146 w 169"/>
              <a:gd name="T25" fmla="*/ 130 h 177"/>
              <a:gd name="T26" fmla="*/ 138 w 169"/>
              <a:gd name="T27" fmla="*/ 130 h 177"/>
              <a:gd name="T28" fmla="*/ 129 w 169"/>
              <a:gd name="T29" fmla="*/ 135 h 177"/>
              <a:gd name="T30" fmla="*/ 129 w 169"/>
              <a:gd name="T31" fmla="*/ 125 h 177"/>
              <a:gd name="T32" fmla="*/ 129 w 169"/>
              <a:gd name="T33" fmla="*/ 135 h 177"/>
              <a:gd name="T34" fmla="*/ 121 w 169"/>
              <a:gd name="T35" fmla="*/ 130 h 177"/>
              <a:gd name="T36" fmla="*/ 112 w 169"/>
              <a:gd name="T37" fmla="*/ 130 h 177"/>
              <a:gd name="T38" fmla="*/ 27 w 169"/>
              <a:gd name="T39" fmla="*/ 103 h 177"/>
              <a:gd name="T40" fmla="*/ 88 w 169"/>
              <a:gd name="T41" fmla="*/ 91 h 177"/>
              <a:gd name="T42" fmla="*/ 28 w 169"/>
              <a:gd name="T43" fmla="*/ 84 h 177"/>
              <a:gd name="T44" fmla="*/ 1 w 169"/>
              <a:gd name="T45" fmla="*/ 91 h 177"/>
              <a:gd name="T46" fmla="*/ 27 w 169"/>
              <a:gd name="T47" fmla="*/ 102 h 177"/>
              <a:gd name="T48" fmla="*/ 60 w 169"/>
              <a:gd name="T49" fmla="*/ 101 h 177"/>
              <a:gd name="T50" fmla="*/ 60 w 169"/>
              <a:gd name="T51" fmla="*/ 84 h 177"/>
              <a:gd name="T52" fmla="*/ 49 w 169"/>
              <a:gd name="T53" fmla="*/ 76 h 177"/>
              <a:gd name="T54" fmla="*/ 60 w 169"/>
              <a:gd name="T55" fmla="*/ 101 h 177"/>
              <a:gd name="T56" fmla="*/ 52 w 169"/>
              <a:gd name="T57" fmla="*/ 109 h 177"/>
              <a:gd name="T58" fmla="*/ 61 w 169"/>
              <a:gd name="T59" fmla="*/ 109 h 177"/>
              <a:gd name="T60" fmla="*/ 111 w 169"/>
              <a:gd name="T61" fmla="*/ 26 h 177"/>
              <a:gd name="T62" fmla="*/ 118 w 169"/>
              <a:gd name="T63" fmla="*/ 53 h 177"/>
              <a:gd name="T64" fmla="*/ 111 w 169"/>
              <a:gd name="T65" fmla="*/ 26 h 177"/>
              <a:gd name="T66" fmla="*/ 120 w 169"/>
              <a:gd name="T67" fmla="*/ 61 h 177"/>
              <a:gd name="T68" fmla="*/ 111 w 169"/>
              <a:gd name="T69" fmla="*/ 6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9" h="177">
                <a:moveTo>
                  <a:pt x="127" y="18"/>
                </a:moveTo>
                <a:cubicBezTo>
                  <a:pt x="127" y="18"/>
                  <a:pt x="128" y="18"/>
                  <a:pt x="128" y="18"/>
                </a:cubicBezTo>
                <a:cubicBezTo>
                  <a:pt x="149" y="0"/>
                  <a:pt x="149" y="0"/>
                  <a:pt x="149" y="0"/>
                </a:cubicBezTo>
                <a:cubicBezTo>
                  <a:pt x="150" y="0"/>
                  <a:pt x="151" y="1"/>
                  <a:pt x="150" y="1"/>
                </a:cubicBezTo>
                <a:cubicBezTo>
                  <a:pt x="144" y="28"/>
                  <a:pt x="144" y="28"/>
                  <a:pt x="144" y="28"/>
                </a:cubicBezTo>
                <a:cubicBezTo>
                  <a:pt x="143" y="28"/>
                  <a:pt x="144" y="28"/>
                  <a:pt x="144" y="28"/>
                </a:cubicBezTo>
                <a:cubicBezTo>
                  <a:pt x="159" y="43"/>
                  <a:pt x="161" y="66"/>
                  <a:pt x="149" y="83"/>
                </a:cubicBezTo>
                <a:cubicBezTo>
                  <a:pt x="137" y="74"/>
                  <a:pt x="121" y="71"/>
                  <a:pt x="107" y="77"/>
                </a:cubicBezTo>
                <a:cubicBezTo>
                  <a:pt x="101" y="63"/>
                  <a:pt x="88" y="54"/>
                  <a:pt x="73" y="52"/>
                </a:cubicBezTo>
                <a:cubicBezTo>
                  <a:pt x="77" y="26"/>
                  <a:pt x="103" y="11"/>
                  <a:pt x="127" y="18"/>
                </a:cubicBezTo>
                <a:close/>
                <a:moveTo>
                  <a:pt x="107" y="77"/>
                </a:moveTo>
                <a:cubicBezTo>
                  <a:pt x="99" y="80"/>
                  <a:pt x="93" y="85"/>
                  <a:pt x="88" y="91"/>
                </a:cubicBezTo>
                <a:cubicBezTo>
                  <a:pt x="94" y="96"/>
                  <a:pt x="102" y="100"/>
                  <a:pt x="110" y="100"/>
                </a:cubicBezTo>
                <a:cubicBezTo>
                  <a:pt x="111" y="92"/>
                  <a:pt x="110" y="84"/>
                  <a:pt x="107" y="77"/>
                </a:cubicBezTo>
                <a:close/>
                <a:moveTo>
                  <a:pt x="151" y="147"/>
                </a:moveTo>
                <a:cubicBezTo>
                  <a:pt x="150" y="147"/>
                  <a:pt x="150" y="148"/>
                  <a:pt x="150" y="148"/>
                </a:cubicBezTo>
                <a:cubicBezTo>
                  <a:pt x="155" y="175"/>
                  <a:pt x="155" y="175"/>
                  <a:pt x="155" y="175"/>
                </a:cubicBezTo>
                <a:cubicBezTo>
                  <a:pt x="155" y="176"/>
                  <a:pt x="154" y="177"/>
                  <a:pt x="153" y="176"/>
                </a:cubicBezTo>
                <a:cubicBezTo>
                  <a:pt x="134" y="157"/>
                  <a:pt x="134" y="157"/>
                  <a:pt x="134" y="157"/>
                </a:cubicBezTo>
                <a:cubicBezTo>
                  <a:pt x="134" y="157"/>
                  <a:pt x="134" y="157"/>
                  <a:pt x="133" y="157"/>
                </a:cubicBezTo>
                <a:cubicBezTo>
                  <a:pt x="113" y="162"/>
                  <a:pt x="92" y="152"/>
                  <a:pt x="84" y="133"/>
                </a:cubicBezTo>
                <a:cubicBezTo>
                  <a:pt x="98" y="128"/>
                  <a:pt x="108" y="115"/>
                  <a:pt x="110" y="101"/>
                </a:cubicBezTo>
                <a:cubicBezTo>
                  <a:pt x="125" y="102"/>
                  <a:pt x="140" y="96"/>
                  <a:pt x="149" y="83"/>
                </a:cubicBezTo>
                <a:cubicBezTo>
                  <a:pt x="169" y="100"/>
                  <a:pt x="169" y="130"/>
                  <a:pt x="151" y="147"/>
                </a:cubicBezTo>
                <a:close/>
                <a:moveTo>
                  <a:pt x="142" y="134"/>
                </a:moveTo>
                <a:cubicBezTo>
                  <a:pt x="145" y="134"/>
                  <a:pt x="146" y="133"/>
                  <a:pt x="146" y="130"/>
                </a:cubicBezTo>
                <a:cubicBezTo>
                  <a:pt x="146" y="127"/>
                  <a:pt x="145" y="125"/>
                  <a:pt x="142" y="125"/>
                </a:cubicBezTo>
                <a:cubicBezTo>
                  <a:pt x="140" y="125"/>
                  <a:pt x="138" y="127"/>
                  <a:pt x="138" y="130"/>
                </a:cubicBezTo>
                <a:cubicBezTo>
                  <a:pt x="138" y="132"/>
                  <a:pt x="139" y="134"/>
                  <a:pt x="142" y="134"/>
                </a:cubicBezTo>
                <a:close/>
                <a:moveTo>
                  <a:pt x="129" y="135"/>
                </a:moveTo>
                <a:cubicBezTo>
                  <a:pt x="132" y="135"/>
                  <a:pt x="134" y="133"/>
                  <a:pt x="134" y="130"/>
                </a:cubicBezTo>
                <a:cubicBezTo>
                  <a:pt x="134" y="127"/>
                  <a:pt x="132" y="125"/>
                  <a:pt x="129" y="125"/>
                </a:cubicBezTo>
                <a:cubicBezTo>
                  <a:pt x="127" y="125"/>
                  <a:pt x="125" y="127"/>
                  <a:pt x="125" y="130"/>
                </a:cubicBezTo>
                <a:cubicBezTo>
                  <a:pt x="125" y="133"/>
                  <a:pt x="127" y="135"/>
                  <a:pt x="129" y="135"/>
                </a:cubicBezTo>
                <a:close/>
                <a:moveTo>
                  <a:pt x="117" y="135"/>
                </a:moveTo>
                <a:cubicBezTo>
                  <a:pt x="120" y="135"/>
                  <a:pt x="121" y="133"/>
                  <a:pt x="121" y="130"/>
                </a:cubicBezTo>
                <a:cubicBezTo>
                  <a:pt x="121" y="127"/>
                  <a:pt x="119" y="126"/>
                  <a:pt x="117" y="126"/>
                </a:cubicBezTo>
                <a:cubicBezTo>
                  <a:pt x="114" y="126"/>
                  <a:pt x="112" y="127"/>
                  <a:pt x="112" y="130"/>
                </a:cubicBezTo>
                <a:cubicBezTo>
                  <a:pt x="112" y="133"/>
                  <a:pt x="114" y="135"/>
                  <a:pt x="117" y="135"/>
                </a:cubicBezTo>
                <a:close/>
                <a:moveTo>
                  <a:pt x="27" y="103"/>
                </a:moveTo>
                <a:cubicBezTo>
                  <a:pt x="33" y="128"/>
                  <a:pt x="59" y="143"/>
                  <a:pt x="83" y="133"/>
                </a:cubicBezTo>
                <a:cubicBezTo>
                  <a:pt x="77" y="120"/>
                  <a:pt x="79" y="104"/>
                  <a:pt x="88" y="91"/>
                </a:cubicBezTo>
                <a:cubicBezTo>
                  <a:pt x="76" y="82"/>
                  <a:pt x="70" y="67"/>
                  <a:pt x="72" y="52"/>
                </a:cubicBezTo>
                <a:cubicBezTo>
                  <a:pt x="52" y="50"/>
                  <a:pt x="33" y="63"/>
                  <a:pt x="28" y="84"/>
                </a:cubicBezTo>
                <a:cubicBezTo>
                  <a:pt x="27" y="84"/>
                  <a:pt x="27" y="84"/>
                  <a:pt x="27" y="84"/>
                </a:cubicBezTo>
                <a:cubicBezTo>
                  <a:pt x="1" y="91"/>
                  <a:pt x="1" y="91"/>
                  <a:pt x="1" y="91"/>
                </a:cubicBezTo>
                <a:cubicBezTo>
                  <a:pt x="0" y="92"/>
                  <a:pt x="0" y="93"/>
                  <a:pt x="1" y="93"/>
                </a:cubicBezTo>
                <a:cubicBezTo>
                  <a:pt x="27" y="102"/>
                  <a:pt x="27" y="102"/>
                  <a:pt x="27" y="102"/>
                </a:cubicBezTo>
                <a:cubicBezTo>
                  <a:pt x="27" y="103"/>
                  <a:pt x="27" y="103"/>
                  <a:pt x="27" y="103"/>
                </a:cubicBezTo>
                <a:close/>
                <a:moveTo>
                  <a:pt x="60" y="101"/>
                </a:moveTo>
                <a:cubicBezTo>
                  <a:pt x="53" y="101"/>
                  <a:pt x="53" y="101"/>
                  <a:pt x="53" y="101"/>
                </a:cubicBezTo>
                <a:cubicBezTo>
                  <a:pt x="53" y="91"/>
                  <a:pt x="60" y="89"/>
                  <a:pt x="60" y="84"/>
                </a:cubicBezTo>
                <a:cubicBezTo>
                  <a:pt x="60" y="79"/>
                  <a:pt x="53" y="79"/>
                  <a:pt x="50" y="81"/>
                </a:cubicBezTo>
                <a:cubicBezTo>
                  <a:pt x="49" y="76"/>
                  <a:pt x="49" y="76"/>
                  <a:pt x="49" y="76"/>
                </a:cubicBezTo>
                <a:cubicBezTo>
                  <a:pt x="55" y="72"/>
                  <a:pt x="67" y="73"/>
                  <a:pt x="67" y="83"/>
                </a:cubicBezTo>
                <a:cubicBezTo>
                  <a:pt x="67" y="91"/>
                  <a:pt x="60" y="91"/>
                  <a:pt x="60" y="101"/>
                </a:cubicBezTo>
                <a:close/>
                <a:moveTo>
                  <a:pt x="56" y="114"/>
                </a:moveTo>
                <a:cubicBezTo>
                  <a:pt x="54" y="114"/>
                  <a:pt x="52" y="112"/>
                  <a:pt x="52" y="109"/>
                </a:cubicBezTo>
                <a:cubicBezTo>
                  <a:pt x="52" y="106"/>
                  <a:pt x="54" y="104"/>
                  <a:pt x="56" y="104"/>
                </a:cubicBezTo>
                <a:cubicBezTo>
                  <a:pt x="59" y="104"/>
                  <a:pt x="61" y="106"/>
                  <a:pt x="61" y="109"/>
                </a:cubicBezTo>
                <a:cubicBezTo>
                  <a:pt x="61" y="112"/>
                  <a:pt x="59" y="114"/>
                  <a:pt x="56" y="114"/>
                </a:cubicBezTo>
                <a:close/>
                <a:moveTo>
                  <a:pt x="111" y="26"/>
                </a:moveTo>
                <a:cubicBezTo>
                  <a:pt x="112" y="53"/>
                  <a:pt x="112" y="53"/>
                  <a:pt x="112" y="53"/>
                </a:cubicBezTo>
                <a:cubicBezTo>
                  <a:pt x="118" y="53"/>
                  <a:pt x="118" y="53"/>
                  <a:pt x="118" y="53"/>
                </a:cubicBezTo>
                <a:cubicBezTo>
                  <a:pt x="119" y="26"/>
                  <a:pt x="119" y="26"/>
                  <a:pt x="119" y="26"/>
                </a:cubicBezTo>
                <a:cubicBezTo>
                  <a:pt x="111" y="26"/>
                  <a:pt x="111" y="26"/>
                  <a:pt x="111" y="26"/>
                </a:cubicBezTo>
                <a:close/>
                <a:moveTo>
                  <a:pt x="115" y="66"/>
                </a:moveTo>
                <a:cubicBezTo>
                  <a:pt x="118" y="66"/>
                  <a:pt x="120" y="64"/>
                  <a:pt x="120" y="61"/>
                </a:cubicBezTo>
                <a:cubicBezTo>
                  <a:pt x="120" y="59"/>
                  <a:pt x="118" y="57"/>
                  <a:pt x="115" y="57"/>
                </a:cubicBezTo>
                <a:cubicBezTo>
                  <a:pt x="113" y="57"/>
                  <a:pt x="111" y="59"/>
                  <a:pt x="111" y="61"/>
                </a:cubicBezTo>
                <a:cubicBezTo>
                  <a:pt x="111" y="64"/>
                  <a:pt x="113" y="66"/>
                  <a:pt x="115" y="66"/>
                </a:cubicBezTo>
                <a:close/>
              </a:path>
            </a:pathLst>
          </a:custGeom>
          <a:gradFill>
            <a:gsLst>
              <a:gs pos="57000">
                <a:schemeClr val="accent1">
                  <a:lumMod val="60000"/>
                  <a:lumOff val="40000"/>
                </a:schemeClr>
              </a:gs>
              <a:gs pos="0">
                <a:schemeClr val="accent1"/>
              </a:gs>
              <a:gs pos="100000">
                <a:schemeClr val="accent1">
                  <a:lumMod val="40000"/>
                  <a:lumOff val="60000"/>
                </a:schemeClr>
              </a:gs>
            </a:gsLst>
            <a:lin ang="10800000" scaled="1"/>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endParaRPr>
          </a:p>
        </p:txBody>
      </p:sp>
      <p:grpSp>
        <p:nvGrpSpPr>
          <p:cNvPr id="47" name="Graphic 16">
            <a:extLst>
              <a:ext uri="{FF2B5EF4-FFF2-40B4-BE49-F238E27FC236}">
                <a16:creationId xmlns:a16="http://schemas.microsoft.com/office/drawing/2014/main" id="{470FB04A-9FA3-44C0-810D-C5E5FE1BEDA1}"/>
              </a:ext>
            </a:extLst>
          </p:cNvPr>
          <p:cNvGrpSpPr/>
          <p:nvPr/>
        </p:nvGrpSpPr>
        <p:grpSpPr>
          <a:xfrm>
            <a:off x="5859607" y="3245427"/>
            <a:ext cx="540848" cy="541245"/>
            <a:chOff x="5859607" y="3245427"/>
            <a:chExt cx="540848" cy="541245"/>
          </a:xfrm>
          <a:gradFill>
            <a:gsLst>
              <a:gs pos="57000">
                <a:schemeClr val="accent1">
                  <a:lumMod val="60000"/>
                  <a:lumOff val="40000"/>
                </a:schemeClr>
              </a:gs>
              <a:gs pos="0">
                <a:schemeClr val="accent1"/>
              </a:gs>
              <a:gs pos="100000">
                <a:schemeClr val="accent1">
                  <a:lumMod val="40000"/>
                  <a:lumOff val="60000"/>
                </a:schemeClr>
              </a:gs>
            </a:gsLst>
            <a:lin ang="10800000" scaled="1"/>
          </a:gradFill>
        </p:grpSpPr>
        <p:sp>
          <p:nvSpPr>
            <p:cNvPr id="48" name="任意多边形: 形状 47">
              <a:extLst>
                <a:ext uri="{FF2B5EF4-FFF2-40B4-BE49-F238E27FC236}">
                  <a16:creationId xmlns:a16="http://schemas.microsoft.com/office/drawing/2014/main" id="{4A7C0B58-12A9-4595-B3DB-055C6EE04C32}"/>
                </a:ext>
              </a:extLst>
            </p:cNvPr>
            <p:cNvSpPr/>
            <p:nvPr/>
          </p:nvSpPr>
          <p:spPr>
            <a:xfrm>
              <a:off x="5859607" y="3245427"/>
              <a:ext cx="540848" cy="541245"/>
            </a:xfrm>
            <a:custGeom>
              <a:avLst/>
              <a:gdLst>
                <a:gd name="connsiteX0" fmla="*/ 528908 w 540848"/>
                <a:gd name="connsiteY0" fmla="*/ 470051 h 541245"/>
                <a:gd name="connsiteX1" fmla="*/ 417463 w 540848"/>
                <a:gd name="connsiteY1" fmla="*/ 358606 h 541245"/>
                <a:gd name="connsiteX2" fmla="*/ 457713 w 540848"/>
                <a:gd name="connsiteY2" fmla="*/ 228957 h 541245"/>
                <a:gd name="connsiteX3" fmla="*/ 439712 w 540848"/>
                <a:gd name="connsiteY3" fmla="*/ 139963 h 541245"/>
                <a:gd name="connsiteX4" fmla="*/ 390967 w 540848"/>
                <a:gd name="connsiteY4" fmla="*/ 66746 h 541245"/>
                <a:gd name="connsiteX5" fmla="*/ 317749 w 540848"/>
                <a:gd name="connsiteY5" fmla="*/ 18001 h 541245"/>
                <a:gd name="connsiteX6" fmla="*/ 228957 w 540848"/>
                <a:gd name="connsiteY6" fmla="*/ 0 h 541245"/>
                <a:gd name="connsiteX7" fmla="*/ 139963 w 540848"/>
                <a:gd name="connsiteY7" fmla="*/ 18001 h 541245"/>
                <a:gd name="connsiteX8" fmla="*/ 66746 w 540848"/>
                <a:gd name="connsiteY8" fmla="*/ 66746 h 541245"/>
                <a:gd name="connsiteX9" fmla="*/ 18001 w 540848"/>
                <a:gd name="connsiteY9" fmla="*/ 139963 h 541245"/>
                <a:gd name="connsiteX10" fmla="*/ 0 w 540848"/>
                <a:gd name="connsiteY10" fmla="*/ 228957 h 541245"/>
                <a:gd name="connsiteX11" fmla="*/ 18001 w 540848"/>
                <a:gd name="connsiteY11" fmla="*/ 317952 h 541245"/>
                <a:gd name="connsiteX12" fmla="*/ 66746 w 540848"/>
                <a:gd name="connsiteY12" fmla="*/ 391169 h 541245"/>
                <a:gd name="connsiteX13" fmla="*/ 139963 w 540848"/>
                <a:gd name="connsiteY13" fmla="*/ 439914 h 541245"/>
                <a:gd name="connsiteX14" fmla="*/ 228957 w 540848"/>
                <a:gd name="connsiteY14" fmla="*/ 457915 h 541245"/>
                <a:gd name="connsiteX15" fmla="*/ 358606 w 540848"/>
                <a:gd name="connsiteY15" fmla="*/ 417665 h 541245"/>
                <a:gd name="connsiteX16" fmla="*/ 470051 w 540848"/>
                <a:gd name="connsiteY16" fmla="*/ 528908 h 541245"/>
                <a:gd name="connsiteX17" fmla="*/ 499378 w 540848"/>
                <a:gd name="connsiteY17" fmla="*/ 541246 h 541245"/>
                <a:gd name="connsiteX18" fmla="*/ 528706 w 540848"/>
                <a:gd name="connsiteY18" fmla="*/ 529110 h 541245"/>
                <a:gd name="connsiteX19" fmla="*/ 540841 w 540848"/>
                <a:gd name="connsiteY19" fmla="*/ 499783 h 541245"/>
                <a:gd name="connsiteX20" fmla="*/ 528908 w 540848"/>
                <a:gd name="connsiteY20" fmla="*/ 470051 h 541245"/>
                <a:gd name="connsiteX21" fmla="*/ 331705 w 540848"/>
                <a:gd name="connsiteY21" fmla="*/ 331705 h 541245"/>
                <a:gd name="connsiteX22" fmla="*/ 228755 w 540848"/>
                <a:gd name="connsiteY22" fmla="*/ 374382 h 541245"/>
                <a:gd name="connsiteX23" fmla="*/ 125805 w 540848"/>
                <a:gd name="connsiteY23" fmla="*/ 331705 h 541245"/>
                <a:gd name="connsiteX24" fmla="*/ 83129 w 540848"/>
                <a:gd name="connsiteY24" fmla="*/ 228755 h 541245"/>
                <a:gd name="connsiteX25" fmla="*/ 125805 w 540848"/>
                <a:gd name="connsiteY25" fmla="*/ 125805 h 541245"/>
                <a:gd name="connsiteX26" fmla="*/ 228755 w 540848"/>
                <a:gd name="connsiteY26" fmla="*/ 83129 h 541245"/>
                <a:gd name="connsiteX27" fmla="*/ 331705 w 540848"/>
                <a:gd name="connsiteY27" fmla="*/ 125805 h 541245"/>
                <a:gd name="connsiteX28" fmla="*/ 374382 w 540848"/>
                <a:gd name="connsiteY28" fmla="*/ 228755 h 541245"/>
                <a:gd name="connsiteX29" fmla="*/ 331705 w 540848"/>
                <a:gd name="connsiteY29" fmla="*/ 331705 h 54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40848" h="541245">
                  <a:moveTo>
                    <a:pt x="528908" y="470051"/>
                  </a:moveTo>
                  <a:lnTo>
                    <a:pt x="417463" y="358606"/>
                  </a:lnTo>
                  <a:cubicBezTo>
                    <a:pt x="444364" y="319772"/>
                    <a:pt x="457713" y="276488"/>
                    <a:pt x="457713" y="228957"/>
                  </a:cubicBezTo>
                  <a:cubicBezTo>
                    <a:pt x="457713" y="198012"/>
                    <a:pt x="451645" y="168280"/>
                    <a:pt x="439712" y="139963"/>
                  </a:cubicBezTo>
                  <a:cubicBezTo>
                    <a:pt x="427778" y="111647"/>
                    <a:pt x="411395" y="87376"/>
                    <a:pt x="390967" y="66746"/>
                  </a:cubicBezTo>
                  <a:cubicBezTo>
                    <a:pt x="370539" y="46317"/>
                    <a:pt x="346066" y="29934"/>
                    <a:pt x="317749" y="18001"/>
                  </a:cubicBezTo>
                  <a:cubicBezTo>
                    <a:pt x="289433" y="6068"/>
                    <a:pt x="259903" y="0"/>
                    <a:pt x="228957" y="0"/>
                  </a:cubicBezTo>
                  <a:cubicBezTo>
                    <a:pt x="198012" y="0"/>
                    <a:pt x="168280" y="6068"/>
                    <a:pt x="139963" y="18001"/>
                  </a:cubicBezTo>
                  <a:cubicBezTo>
                    <a:pt x="111647" y="29934"/>
                    <a:pt x="87376" y="46317"/>
                    <a:pt x="66746" y="66746"/>
                  </a:cubicBezTo>
                  <a:cubicBezTo>
                    <a:pt x="46317" y="87376"/>
                    <a:pt x="30137" y="111647"/>
                    <a:pt x="18001" y="139963"/>
                  </a:cubicBezTo>
                  <a:cubicBezTo>
                    <a:pt x="6068" y="168280"/>
                    <a:pt x="0" y="197810"/>
                    <a:pt x="0" y="228957"/>
                  </a:cubicBezTo>
                  <a:cubicBezTo>
                    <a:pt x="0" y="259903"/>
                    <a:pt x="6068" y="289635"/>
                    <a:pt x="18001" y="317952"/>
                  </a:cubicBezTo>
                  <a:cubicBezTo>
                    <a:pt x="29934" y="346268"/>
                    <a:pt x="46317" y="370539"/>
                    <a:pt x="66746" y="391169"/>
                  </a:cubicBezTo>
                  <a:cubicBezTo>
                    <a:pt x="87174" y="411598"/>
                    <a:pt x="111647" y="427981"/>
                    <a:pt x="139963" y="439914"/>
                  </a:cubicBezTo>
                  <a:cubicBezTo>
                    <a:pt x="168280" y="451847"/>
                    <a:pt x="197810" y="457915"/>
                    <a:pt x="228957" y="457915"/>
                  </a:cubicBezTo>
                  <a:cubicBezTo>
                    <a:pt x="276691" y="457915"/>
                    <a:pt x="319974" y="444364"/>
                    <a:pt x="358606" y="417665"/>
                  </a:cubicBezTo>
                  <a:lnTo>
                    <a:pt x="470051" y="528908"/>
                  </a:lnTo>
                  <a:cubicBezTo>
                    <a:pt x="477939" y="537201"/>
                    <a:pt x="487647" y="541246"/>
                    <a:pt x="499378" y="541246"/>
                  </a:cubicBezTo>
                  <a:cubicBezTo>
                    <a:pt x="510907" y="541246"/>
                    <a:pt x="520615" y="537201"/>
                    <a:pt x="528706" y="529110"/>
                  </a:cubicBezTo>
                  <a:cubicBezTo>
                    <a:pt x="536796" y="521020"/>
                    <a:pt x="540841" y="511109"/>
                    <a:pt x="540841" y="499783"/>
                  </a:cubicBezTo>
                  <a:cubicBezTo>
                    <a:pt x="541044" y="487849"/>
                    <a:pt x="536998" y="478141"/>
                    <a:pt x="528908" y="470051"/>
                  </a:cubicBezTo>
                  <a:close/>
                  <a:moveTo>
                    <a:pt x="331705" y="331705"/>
                  </a:moveTo>
                  <a:cubicBezTo>
                    <a:pt x="303187" y="360224"/>
                    <a:pt x="268803" y="374382"/>
                    <a:pt x="228755" y="374382"/>
                  </a:cubicBezTo>
                  <a:cubicBezTo>
                    <a:pt x="188708" y="374382"/>
                    <a:pt x="154324" y="360224"/>
                    <a:pt x="125805" y="331705"/>
                  </a:cubicBezTo>
                  <a:cubicBezTo>
                    <a:pt x="97287" y="303187"/>
                    <a:pt x="83129" y="268803"/>
                    <a:pt x="83129" y="228755"/>
                  </a:cubicBezTo>
                  <a:cubicBezTo>
                    <a:pt x="83129" y="188708"/>
                    <a:pt x="97287" y="154324"/>
                    <a:pt x="125805" y="125805"/>
                  </a:cubicBezTo>
                  <a:cubicBezTo>
                    <a:pt x="154324" y="97287"/>
                    <a:pt x="188506" y="83129"/>
                    <a:pt x="228755" y="83129"/>
                  </a:cubicBezTo>
                  <a:cubicBezTo>
                    <a:pt x="268803" y="83129"/>
                    <a:pt x="303187" y="97489"/>
                    <a:pt x="331705" y="125805"/>
                  </a:cubicBezTo>
                  <a:cubicBezTo>
                    <a:pt x="360224" y="154324"/>
                    <a:pt x="374382" y="188708"/>
                    <a:pt x="374382" y="228755"/>
                  </a:cubicBezTo>
                  <a:cubicBezTo>
                    <a:pt x="374382" y="268803"/>
                    <a:pt x="360224" y="303187"/>
                    <a:pt x="331705" y="331705"/>
                  </a:cubicBezTo>
                  <a:close/>
                </a:path>
              </a:pathLst>
            </a:custGeom>
            <a:grpFill/>
            <a:ln w="20108" cap="flat">
              <a:noFill/>
              <a:prstDash val="solid"/>
              <a:miter/>
            </a:ln>
          </p:spPr>
          <p:txBody>
            <a:bodyPr rtlCol="0"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9" name="任意多边形: 形状 48">
              <a:extLst>
                <a:ext uri="{FF2B5EF4-FFF2-40B4-BE49-F238E27FC236}">
                  <a16:creationId xmlns:a16="http://schemas.microsoft.com/office/drawing/2014/main" id="{8CD546AE-7C71-42EB-896E-3FDA4EB1E58B}"/>
                </a:ext>
              </a:extLst>
            </p:cNvPr>
            <p:cNvSpPr/>
            <p:nvPr/>
          </p:nvSpPr>
          <p:spPr>
            <a:xfrm>
              <a:off x="5984603" y="3370423"/>
              <a:ext cx="207720" cy="207720"/>
            </a:xfrm>
            <a:custGeom>
              <a:avLst/>
              <a:gdLst>
                <a:gd name="connsiteX0" fmla="*/ 197607 w 207720"/>
                <a:gd name="connsiteY0" fmla="*/ 83129 h 207720"/>
                <a:gd name="connsiteX1" fmla="*/ 124794 w 207720"/>
                <a:gd name="connsiteY1" fmla="*/ 83129 h 207720"/>
                <a:gd name="connsiteX2" fmla="*/ 124794 w 207720"/>
                <a:gd name="connsiteY2" fmla="*/ 10315 h 207720"/>
                <a:gd name="connsiteX3" fmla="*/ 121760 w 207720"/>
                <a:gd name="connsiteY3" fmla="*/ 3034 h 207720"/>
                <a:gd name="connsiteX4" fmla="*/ 114479 w 207720"/>
                <a:gd name="connsiteY4" fmla="*/ 0 h 207720"/>
                <a:gd name="connsiteX5" fmla="*/ 93444 w 207720"/>
                <a:gd name="connsiteY5" fmla="*/ 0 h 207720"/>
                <a:gd name="connsiteX6" fmla="*/ 86162 w 207720"/>
                <a:gd name="connsiteY6" fmla="*/ 3034 h 207720"/>
                <a:gd name="connsiteX7" fmla="*/ 83129 w 207720"/>
                <a:gd name="connsiteY7" fmla="*/ 10315 h 207720"/>
                <a:gd name="connsiteX8" fmla="*/ 83129 w 207720"/>
                <a:gd name="connsiteY8" fmla="*/ 83129 h 207720"/>
                <a:gd name="connsiteX9" fmla="*/ 10315 w 207720"/>
                <a:gd name="connsiteY9" fmla="*/ 83129 h 207720"/>
                <a:gd name="connsiteX10" fmla="*/ 3034 w 207720"/>
                <a:gd name="connsiteY10" fmla="*/ 86162 h 207720"/>
                <a:gd name="connsiteX11" fmla="*/ 0 w 207720"/>
                <a:gd name="connsiteY11" fmla="*/ 93444 h 207720"/>
                <a:gd name="connsiteX12" fmla="*/ 0 w 207720"/>
                <a:gd name="connsiteY12" fmla="*/ 114276 h 207720"/>
                <a:gd name="connsiteX13" fmla="*/ 3034 w 207720"/>
                <a:gd name="connsiteY13" fmla="*/ 121558 h 207720"/>
                <a:gd name="connsiteX14" fmla="*/ 10315 w 207720"/>
                <a:gd name="connsiteY14" fmla="*/ 124592 h 207720"/>
                <a:gd name="connsiteX15" fmla="*/ 83129 w 207720"/>
                <a:gd name="connsiteY15" fmla="*/ 124592 h 207720"/>
                <a:gd name="connsiteX16" fmla="*/ 83129 w 207720"/>
                <a:gd name="connsiteY16" fmla="*/ 197405 h 207720"/>
                <a:gd name="connsiteX17" fmla="*/ 86162 w 207720"/>
                <a:gd name="connsiteY17" fmla="*/ 204686 h 207720"/>
                <a:gd name="connsiteX18" fmla="*/ 93444 w 207720"/>
                <a:gd name="connsiteY18" fmla="*/ 207720 h 207720"/>
                <a:gd name="connsiteX19" fmla="*/ 114276 w 207720"/>
                <a:gd name="connsiteY19" fmla="*/ 207720 h 207720"/>
                <a:gd name="connsiteX20" fmla="*/ 121558 w 207720"/>
                <a:gd name="connsiteY20" fmla="*/ 204686 h 207720"/>
                <a:gd name="connsiteX21" fmla="*/ 124592 w 207720"/>
                <a:gd name="connsiteY21" fmla="*/ 197405 h 207720"/>
                <a:gd name="connsiteX22" fmla="*/ 124592 w 207720"/>
                <a:gd name="connsiteY22" fmla="*/ 124592 h 207720"/>
                <a:gd name="connsiteX23" fmla="*/ 197405 w 207720"/>
                <a:gd name="connsiteY23" fmla="*/ 124592 h 207720"/>
                <a:gd name="connsiteX24" fmla="*/ 204686 w 207720"/>
                <a:gd name="connsiteY24" fmla="*/ 121558 h 207720"/>
                <a:gd name="connsiteX25" fmla="*/ 207720 w 207720"/>
                <a:gd name="connsiteY25" fmla="*/ 114276 h 207720"/>
                <a:gd name="connsiteX26" fmla="*/ 207720 w 207720"/>
                <a:gd name="connsiteY26" fmla="*/ 93444 h 207720"/>
                <a:gd name="connsiteX27" fmla="*/ 204686 w 207720"/>
                <a:gd name="connsiteY27" fmla="*/ 86162 h 207720"/>
                <a:gd name="connsiteX28" fmla="*/ 197607 w 207720"/>
                <a:gd name="connsiteY28" fmla="*/ 83129 h 2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7720" h="207720">
                  <a:moveTo>
                    <a:pt x="197607" y="83129"/>
                  </a:moveTo>
                  <a:lnTo>
                    <a:pt x="124794" y="83129"/>
                  </a:lnTo>
                  <a:lnTo>
                    <a:pt x="124794" y="10315"/>
                  </a:lnTo>
                  <a:cubicBezTo>
                    <a:pt x="124794" y="7484"/>
                    <a:pt x="123783" y="5056"/>
                    <a:pt x="121760" y="3034"/>
                  </a:cubicBezTo>
                  <a:cubicBezTo>
                    <a:pt x="119737" y="1011"/>
                    <a:pt x="117310" y="0"/>
                    <a:pt x="114479" y="0"/>
                  </a:cubicBezTo>
                  <a:lnTo>
                    <a:pt x="93444" y="0"/>
                  </a:lnTo>
                  <a:cubicBezTo>
                    <a:pt x="90612" y="0"/>
                    <a:pt x="88185" y="1011"/>
                    <a:pt x="86162" y="3034"/>
                  </a:cubicBezTo>
                  <a:cubicBezTo>
                    <a:pt x="84140" y="5056"/>
                    <a:pt x="83129" y="7484"/>
                    <a:pt x="83129" y="10315"/>
                  </a:cubicBezTo>
                  <a:lnTo>
                    <a:pt x="83129" y="83129"/>
                  </a:lnTo>
                  <a:lnTo>
                    <a:pt x="10315" y="83129"/>
                  </a:lnTo>
                  <a:cubicBezTo>
                    <a:pt x="7484" y="83129"/>
                    <a:pt x="5056" y="84140"/>
                    <a:pt x="3034" y="86162"/>
                  </a:cubicBezTo>
                  <a:cubicBezTo>
                    <a:pt x="1011" y="88185"/>
                    <a:pt x="0" y="90612"/>
                    <a:pt x="0" y="93444"/>
                  </a:cubicBezTo>
                  <a:lnTo>
                    <a:pt x="0" y="114276"/>
                  </a:lnTo>
                  <a:cubicBezTo>
                    <a:pt x="0" y="117108"/>
                    <a:pt x="1011" y="119535"/>
                    <a:pt x="3034" y="121558"/>
                  </a:cubicBezTo>
                  <a:cubicBezTo>
                    <a:pt x="5056" y="123580"/>
                    <a:pt x="7484" y="124592"/>
                    <a:pt x="10315" y="124592"/>
                  </a:cubicBezTo>
                  <a:lnTo>
                    <a:pt x="83129" y="124592"/>
                  </a:lnTo>
                  <a:lnTo>
                    <a:pt x="83129" y="197405"/>
                  </a:lnTo>
                  <a:cubicBezTo>
                    <a:pt x="83129" y="200237"/>
                    <a:pt x="84140" y="202664"/>
                    <a:pt x="86162" y="204686"/>
                  </a:cubicBezTo>
                  <a:cubicBezTo>
                    <a:pt x="88185" y="206709"/>
                    <a:pt x="90612" y="207720"/>
                    <a:pt x="93444" y="207720"/>
                  </a:cubicBezTo>
                  <a:lnTo>
                    <a:pt x="114276" y="207720"/>
                  </a:lnTo>
                  <a:cubicBezTo>
                    <a:pt x="117108" y="207720"/>
                    <a:pt x="119535" y="206709"/>
                    <a:pt x="121558" y="204686"/>
                  </a:cubicBezTo>
                  <a:cubicBezTo>
                    <a:pt x="123580" y="202664"/>
                    <a:pt x="124592" y="200237"/>
                    <a:pt x="124592" y="197405"/>
                  </a:cubicBezTo>
                  <a:lnTo>
                    <a:pt x="124592" y="124592"/>
                  </a:lnTo>
                  <a:lnTo>
                    <a:pt x="197405" y="124592"/>
                  </a:lnTo>
                  <a:cubicBezTo>
                    <a:pt x="200237" y="124592"/>
                    <a:pt x="202664" y="123580"/>
                    <a:pt x="204686" y="121558"/>
                  </a:cubicBezTo>
                  <a:cubicBezTo>
                    <a:pt x="206709" y="119535"/>
                    <a:pt x="207720" y="117108"/>
                    <a:pt x="207720" y="114276"/>
                  </a:cubicBezTo>
                  <a:lnTo>
                    <a:pt x="207720" y="93444"/>
                  </a:lnTo>
                  <a:cubicBezTo>
                    <a:pt x="207720" y="90612"/>
                    <a:pt x="206709" y="88185"/>
                    <a:pt x="204686" y="86162"/>
                  </a:cubicBezTo>
                  <a:cubicBezTo>
                    <a:pt x="202664" y="84140"/>
                    <a:pt x="200237" y="83129"/>
                    <a:pt x="197607" y="83129"/>
                  </a:cubicBezTo>
                  <a:close/>
                </a:path>
              </a:pathLst>
            </a:custGeom>
            <a:grpFill/>
            <a:ln w="20108" cap="flat">
              <a:noFill/>
              <a:prstDash val="solid"/>
              <a:miter/>
            </a:ln>
          </p:spPr>
          <p:txBody>
            <a:bodyPr rtlCol="0" anchor="ct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50" name="Graphic 17">
            <a:extLst>
              <a:ext uri="{FF2B5EF4-FFF2-40B4-BE49-F238E27FC236}">
                <a16:creationId xmlns:a16="http://schemas.microsoft.com/office/drawing/2014/main" id="{42C34137-E2DB-4346-81D0-C3E55911579A}"/>
              </a:ext>
            </a:extLst>
          </p:cNvPr>
          <p:cNvSpPr/>
          <p:nvPr/>
        </p:nvSpPr>
        <p:spPr>
          <a:xfrm>
            <a:off x="7795492" y="3286176"/>
            <a:ext cx="613641" cy="505892"/>
          </a:xfrm>
          <a:custGeom>
            <a:avLst/>
            <a:gdLst>
              <a:gd name="connsiteX0" fmla="*/ 556609 w 613641"/>
              <a:gd name="connsiteY0" fmla="*/ 166585 h 505892"/>
              <a:gd name="connsiteX1" fmla="*/ 521775 w 613641"/>
              <a:gd name="connsiteY1" fmla="*/ 201238 h 505892"/>
              <a:gd name="connsiteX2" fmla="*/ 556609 w 613641"/>
              <a:gd name="connsiteY2" fmla="*/ 235891 h 505892"/>
              <a:gd name="connsiteX3" fmla="*/ 591261 w 613641"/>
              <a:gd name="connsiteY3" fmla="*/ 201238 h 505892"/>
              <a:gd name="connsiteX4" fmla="*/ 556609 w 613641"/>
              <a:gd name="connsiteY4" fmla="*/ 166585 h 505892"/>
              <a:gd name="connsiteX5" fmla="*/ 57033 w 613641"/>
              <a:gd name="connsiteY5" fmla="*/ 166585 h 505892"/>
              <a:gd name="connsiteX6" fmla="*/ 22199 w 613641"/>
              <a:gd name="connsiteY6" fmla="*/ 201238 h 505892"/>
              <a:gd name="connsiteX7" fmla="*/ 57033 w 613641"/>
              <a:gd name="connsiteY7" fmla="*/ 235891 h 505892"/>
              <a:gd name="connsiteX8" fmla="*/ 91866 w 613641"/>
              <a:gd name="connsiteY8" fmla="*/ 201238 h 505892"/>
              <a:gd name="connsiteX9" fmla="*/ 57033 w 613641"/>
              <a:gd name="connsiteY9" fmla="*/ 166585 h 505892"/>
              <a:gd name="connsiteX10" fmla="*/ 453192 w 613641"/>
              <a:gd name="connsiteY10" fmla="*/ 103416 h 505892"/>
              <a:gd name="connsiteX11" fmla="*/ 401574 w 613641"/>
              <a:gd name="connsiteY11" fmla="*/ 155215 h 505892"/>
              <a:gd name="connsiteX12" fmla="*/ 453192 w 613641"/>
              <a:gd name="connsiteY12" fmla="*/ 206833 h 505892"/>
              <a:gd name="connsiteX13" fmla="*/ 504990 w 613641"/>
              <a:gd name="connsiteY13" fmla="*/ 155215 h 505892"/>
              <a:gd name="connsiteX14" fmla="*/ 453192 w 613641"/>
              <a:gd name="connsiteY14" fmla="*/ 103416 h 505892"/>
              <a:gd name="connsiteX15" fmla="*/ 613641 w 613641"/>
              <a:gd name="connsiteY15" fmla="*/ 417637 h 505892"/>
              <a:gd name="connsiteX16" fmla="*/ 554804 w 613641"/>
              <a:gd name="connsiteY16" fmla="*/ 417637 h 505892"/>
              <a:gd name="connsiteX17" fmla="*/ 554804 w 613641"/>
              <a:gd name="connsiteY17" fmla="*/ 309167 h 505892"/>
              <a:gd name="connsiteX18" fmla="*/ 540546 w 613641"/>
              <a:gd name="connsiteY18" fmla="*/ 258270 h 505892"/>
              <a:gd name="connsiteX19" fmla="*/ 556609 w 613641"/>
              <a:gd name="connsiteY19" fmla="*/ 255744 h 505892"/>
              <a:gd name="connsiteX20" fmla="*/ 613641 w 613641"/>
              <a:gd name="connsiteY20" fmla="*/ 312957 h 505892"/>
              <a:gd name="connsiteX21" fmla="*/ 613641 w 613641"/>
              <a:gd name="connsiteY21" fmla="*/ 417637 h 505892"/>
              <a:gd name="connsiteX22" fmla="*/ 160449 w 613641"/>
              <a:gd name="connsiteY22" fmla="*/ 103416 h 505892"/>
              <a:gd name="connsiteX23" fmla="*/ 108651 w 613641"/>
              <a:gd name="connsiteY23" fmla="*/ 155215 h 505892"/>
              <a:gd name="connsiteX24" fmla="*/ 160449 w 613641"/>
              <a:gd name="connsiteY24" fmla="*/ 206833 h 505892"/>
              <a:gd name="connsiteX25" fmla="*/ 212067 w 613641"/>
              <a:gd name="connsiteY25" fmla="*/ 155215 h 505892"/>
              <a:gd name="connsiteX26" fmla="*/ 160449 w 613641"/>
              <a:gd name="connsiteY26" fmla="*/ 103416 h 505892"/>
              <a:gd name="connsiteX27" fmla="*/ 57033 w 613641"/>
              <a:gd name="connsiteY27" fmla="*/ 255744 h 505892"/>
              <a:gd name="connsiteX28" fmla="*/ 73095 w 613641"/>
              <a:gd name="connsiteY28" fmla="*/ 258270 h 505892"/>
              <a:gd name="connsiteX29" fmla="*/ 58837 w 613641"/>
              <a:gd name="connsiteY29" fmla="*/ 309167 h 505892"/>
              <a:gd name="connsiteX30" fmla="*/ 58837 w 613641"/>
              <a:gd name="connsiteY30" fmla="*/ 417637 h 505892"/>
              <a:gd name="connsiteX31" fmla="*/ 0 w 613641"/>
              <a:gd name="connsiteY31" fmla="*/ 417637 h 505892"/>
              <a:gd name="connsiteX32" fmla="*/ 0 w 613641"/>
              <a:gd name="connsiteY32" fmla="*/ 312776 h 505892"/>
              <a:gd name="connsiteX33" fmla="*/ 57033 w 613641"/>
              <a:gd name="connsiteY33" fmla="*/ 255744 h 505892"/>
              <a:gd name="connsiteX34" fmla="*/ 306821 w 613641"/>
              <a:gd name="connsiteY34" fmla="*/ 0 h 505892"/>
              <a:gd name="connsiteX35" fmla="*/ 230296 w 613641"/>
              <a:gd name="connsiteY35" fmla="*/ 76344 h 505892"/>
              <a:gd name="connsiteX36" fmla="*/ 306821 w 613641"/>
              <a:gd name="connsiteY36" fmla="*/ 152869 h 505892"/>
              <a:gd name="connsiteX37" fmla="*/ 383345 w 613641"/>
              <a:gd name="connsiteY37" fmla="*/ 76344 h 505892"/>
              <a:gd name="connsiteX38" fmla="*/ 306821 w 613641"/>
              <a:gd name="connsiteY38" fmla="*/ 0 h 505892"/>
              <a:gd name="connsiteX39" fmla="*/ 535853 w 613641"/>
              <a:gd name="connsiteY39" fmla="*/ 458065 h 505892"/>
              <a:gd name="connsiteX40" fmla="*/ 445612 w 613641"/>
              <a:gd name="connsiteY40" fmla="*/ 458065 h 505892"/>
              <a:gd name="connsiteX41" fmla="*/ 445612 w 613641"/>
              <a:gd name="connsiteY41" fmla="*/ 293104 h 505892"/>
              <a:gd name="connsiteX42" fmla="*/ 429910 w 613641"/>
              <a:gd name="connsiteY42" fmla="*/ 230476 h 505892"/>
              <a:gd name="connsiteX43" fmla="*/ 453192 w 613641"/>
              <a:gd name="connsiteY43" fmla="*/ 226686 h 505892"/>
              <a:gd name="connsiteX44" fmla="*/ 535853 w 613641"/>
              <a:gd name="connsiteY44" fmla="*/ 309347 h 505892"/>
              <a:gd name="connsiteX45" fmla="*/ 535853 w 613641"/>
              <a:gd name="connsiteY45" fmla="*/ 458065 h 505892"/>
              <a:gd name="connsiteX46" fmla="*/ 168029 w 613641"/>
              <a:gd name="connsiteY46" fmla="*/ 293104 h 505892"/>
              <a:gd name="connsiteX47" fmla="*/ 168029 w 613641"/>
              <a:gd name="connsiteY47" fmla="*/ 458065 h 505892"/>
              <a:gd name="connsiteX48" fmla="*/ 77788 w 613641"/>
              <a:gd name="connsiteY48" fmla="*/ 458065 h 505892"/>
              <a:gd name="connsiteX49" fmla="*/ 77788 w 613641"/>
              <a:gd name="connsiteY49" fmla="*/ 309347 h 505892"/>
              <a:gd name="connsiteX50" fmla="*/ 160449 w 613641"/>
              <a:gd name="connsiteY50" fmla="*/ 226686 h 505892"/>
              <a:gd name="connsiteX51" fmla="*/ 183551 w 613641"/>
              <a:gd name="connsiteY51" fmla="*/ 230476 h 505892"/>
              <a:gd name="connsiteX52" fmla="*/ 168029 w 613641"/>
              <a:gd name="connsiteY52" fmla="*/ 293104 h 505892"/>
              <a:gd name="connsiteX53" fmla="*/ 186980 w 613641"/>
              <a:gd name="connsiteY53" fmla="*/ 505892 h 505892"/>
              <a:gd name="connsiteX54" fmla="*/ 426661 w 613641"/>
              <a:gd name="connsiteY54" fmla="*/ 505892 h 505892"/>
              <a:gd name="connsiteX55" fmla="*/ 426661 w 613641"/>
              <a:gd name="connsiteY55" fmla="*/ 293104 h 505892"/>
              <a:gd name="connsiteX56" fmla="*/ 306821 w 613641"/>
              <a:gd name="connsiteY56" fmla="*/ 173263 h 505892"/>
              <a:gd name="connsiteX57" fmla="*/ 186980 w 613641"/>
              <a:gd name="connsiteY57" fmla="*/ 293104 h 505892"/>
              <a:gd name="connsiteX58" fmla="*/ 186980 w 613641"/>
              <a:gd name="connsiteY58" fmla="*/ 505892 h 50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3641" h="505892">
                <a:moveTo>
                  <a:pt x="556609" y="166585"/>
                </a:moveTo>
                <a:cubicBezTo>
                  <a:pt x="537477" y="166585"/>
                  <a:pt x="521775" y="182107"/>
                  <a:pt x="521775" y="201238"/>
                </a:cubicBezTo>
                <a:cubicBezTo>
                  <a:pt x="521775" y="220369"/>
                  <a:pt x="537297" y="235891"/>
                  <a:pt x="556609" y="235891"/>
                </a:cubicBezTo>
                <a:cubicBezTo>
                  <a:pt x="575740" y="235891"/>
                  <a:pt x="591261" y="220369"/>
                  <a:pt x="591261" y="201238"/>
                </a:cubicBezTo>
                <a:cubicBezTo>
                  <a:pt x="591261" y="182107"/>
                  <a:pt x="575740" y="166585"/>
                  <a:pt x="556609" y="166585"/>
                </a:cubicBezTo>
                <a:close/>
                <a:moveTo>
                  <a:pt x="57033" y="166585"/>
                </a:moveTo>
                <a:cubicBezTo>
                  <a:pt x="37901" y="166585"/>
                  <a:pt x="22199" y="182107"/>
                  <a:pt x="22199" y="201238"/>
                </a:cubicBezTo>
                <a:cubicBezTo>
                  <a:pt x="22199" y="220369"/>
                  <a:pt x="37721" y="235891"/>
                  <a:pt x="57033" y="235891"/>
                </a:cubicBezTo>
                <a:cubicBezTo>
                  <a:pt x="76164" y="235891"/>
                  <a:pt x="91866" y="220369"/>
                  <a:pt x="91866" y="201238"/>
                </a:cubicBezTo>
                <a:cubicBezTo>
                  <a:pt x="91866" y="182107"/>
                  <a:pt x="76344" y="166585"/>
                  <a:pt x="57033" y="166585"/>
                </a:cubicBezTo>
                <a:close/>
                <a:moveTo>
                  <a:pt x="453192" y="103416"/>
                </a:moveTo>
                <a:cubicBezTo>
                  <a:pt x="424676" y="103416"/>
                  <a:pt x="401574" y="126518"/>
                  <a:pt x="401574" y="155215"/>
                </a:cubicBezTo>
                <a:cubicBezTo>
                  <a:pt x="401574" y="183731"/>
                  <a:pt x="424676" y="206833"/>
                  <a:pt x="453192" y="206833"/>
                </a:cubicBezTo>
                <a:cubicBezTo>
                  <a:pt x="481708" y="206833"/>
                  <a:pt x="504990" y="183731"/>
                  <a:pt x="504990" y="155215"/>
                </a:cubicBezTo>
                <a:cubicBezTo>
                  <a:pt x="504990" y="126518"/>
                  <a:pt x="481708" y="103416"/>
                  <a:pt x="453192" y="103416"/>
                </a:cubicBezTo>
                <a:close/>
                <a:moveTo>
                  <a:pt x="613641" y="417637"/>
                </a:moveTo>
                <a:lnTo>
                  <a:pt x="554804" y="417637"/>
                </a:lnTo>
                <a:lnTo>
                  <a:pt x="554804" y="309167"/>
                </a:lnTo>
                <a:cubicBezTo>
                  <a:pt x="554804" y="290577"/>
                  <a:pt x="549209" y="273251"/>
                  <a:pt x="540546" y="258270"/>
                </a:cubicBezTo>
                <a:cubicBezTo>
                  <a:pt x="545780" y="256827"/>
                  <a:pt x="551014" y="255744"/>
                  <a:pt x="556609" y="255744"/>
                </a:cubicBezTo>
                <a:cubicBezTo>
                  <a:pt x="588013" y="255744"/>
                  <a:pt x="613641" y="281372"/>
                  <a:pt x="613641" y="312957"/>
                </a:cubicBezTo>
                <a:lnTo>
                  <a:pt x="613641" y="417637"/>
                </a:lnTo>
                <a:close/>
                <a:moveTo>
                  <a:pt x="160449" y="103416"/>
                </a:moveTo>
                <a:cubicBezTo>
                  <a:pt x="131933" y="103416"/>
                  <a:pt x="108651" y="126518"/>
                  <a:pt x="108651" y="155215"/>
                </a:cubicBezTo>
                <a:cubicBezTo>
                  <a:pt x="108651" y="183731"/>
                  <a:pt x="131933" y="206833"/>
                  <a:pt x="160449" y="206833"/>
                </a:cubicBezTo>
                <a:cubicBezTo>
                  <a:pt x="188965" y="206833"/>
                  <a:pt x="212067" y="183731"/>
                  <a:pt x="212067" y="155215"/>
                </a:cubicBezTo>
                <a:cubicBezTo>
                  <a:pt x="212067" y="126518"/>
                  <a:pt x="188965" y="103416"/>
                  <a:pt x="160449" y="103416"/>
                </a:cubicBezTo>
                <a:close/>
                <a:moveTo>
                  <a:pt x="57033" y="255744"/>
                </a:moveTo>
                <a:cubicBezTo>
                  <a:pt x="62627" y="255744"/>
                  <a:pt x="67861" y="256827"/>
                  <a:pt x="73095" y="258270"/>
                </a:cubicBezTo>
                <a:cubicBezTo>
                  <a:pt x="64252" y="273251"/>
                  <a:pt x="58837" y="290577"/>
                  <a:pt x="58837" y="309167"/>
                </a:cubicBezTo>
                <a:lnTo>
                  <a:pt x="58837" y="417637"/>
                </a:lnTo>
                <a:lnTo>
                  <a:pt x="0" y="417637"/>
                </a:lnTo>
                <a:lnTo>
                  <a:pt x="0" y="312776"/>
                </a:lnTo>
                <a:cubicBezTo>
                  <a:pt x="0" y="281372"/>
                  <a:pt x="25629" y="255744"/>
                  <a:pt x="57033" y="255744"/>
                </a:cubicBezTo>
                <a:close/>
                <a:moveTo>
                  <a:pt x="306821" y="0"/>
                </a:moveTo>
                <a:cubicBezTo>
                  <a:pt x="264768" y="0"/>
                  <a:pt x="230296" y="34292"/>
                  <a:pt x="230296" y="76344"/>
                </a:cubicBezTo>
                <a:cubicBezTo>
                  <a:pt x="230296" y="118577"/>
                  <a:pt x="264588" y="152869"/>
                  <a:pt x="306821" y="152869"/>
                </a:cubicBezTo>
                <a:cubicBezTo>
                  <a:pt x="349053" y="152869"/>
                  <a:pt x="383345" y="118577"/>
                  <a:pt x="383345" y="76344"/>
                </a:cubicBezTo>
                <a:cubicBezTo>
                  <a:pt x="383345" y="34292"/>
                  <a:pt x="348873" y="0"/>
                  <a:pt x="306821" y="0"/>
                </a:cubicBezTo>
                <a:close/>
                <a:moveTo>
                  <a:pt x="535853" y="458065"/>
                </a:moveTo>
                <a:lnTo>
                  <a:pt x="445612" y="458065"/>
                </a:lnTo>
                <a:lnTo>
                  <a:pt x="445612" y="293104"/>
                </a:lnTo>
                <a:cubicBezTo>
                  <a:pt x="445612" y="270363"/>
                  <a:pt x="439656" y="249246"/>
                  <a:pt x="429910" y="230476"/>
                </a:cubicBezTo>
                <a:cubicBezTo>
                  <a:pt x="437309" y="228310"/>
                  <a:pt x="445070" y="226686"/>
                  <a:pt x="453192" y="226686"/>
                </a:cubicBezTo>
                <a:cubicBezTo>
                  <a:pt x="498674" y="226686"/>
                  <a:pt x="535853" y="263685"/>
                  <a:pt x="535853" y="309347"/>
                </a:cubicBezTo>
                <a:lnTo>
                  <a:pt x="535853" y="458065"/>
                </a:lnTo>
                <a:close/>
                <a:moveTo>
                  <a:pt x="168029" y="293104"/>
                </a:moveTo>
                <a:lnTo>
                  <a:pt x="168029" y="458065"/>
                </a:lnTo>
                <a:lnTo>
                  <a:pt x="77788" y="458065"/>
                </a:lnTo>
                <a:lnTo>
                  <a:pt x="77788" y="309347"/>
                </a:lnTo>
                <a:cubicBezTo>
                  <a:pt x="77788" y="263865"/>
                  <a:pt x="114787" y="226686"/>
                  <a:pt x="160449" y="226686"/>
                </a:cubicBezTo>
                <a:cubicBezTo>
                  <a:pt x="168571" y="226686"/>
                  <a:pt x="176332" y="228310"/>
                  <a:pt x="183551" y="230476"/>
                </a:cubicBezTo>
                <a:cubicBezTo>
                  <a:pt x="173985" y="249246"/>
                  <a:pt x="168029" y="270363"/>
                  <a:pt x="168029" y="293104"/>
                </a:cubicBezTo>
                <a:close/>
                <a:moveTo>
                  <a:pt x="186980" y="505892"/>
                </a:moveTo>
                <a:lnTo>
                  <a:pt x="426661" y="505892"/>
                </a:lnTo>
                <a:lnTo>
                  <a:pt x="426661" y="293104"/>
                </a:lnTo>
                <a:cubicBezTo>
                  <a:pt x="426661" y="227047"/>
                  <a:pt x="372877" y="173263"/>
                  <a:pt x="306821" y="173263"/>
                </a:cubicBezTo>
                <a:cubicBezTo>
                  <a:pt x="240764" y="173263"/>
                  <a:pt x="186980" y="227047"/>
                  <a:pt x="186980" y="293104"/>
                </a:cubicBezTo>
                <a:lnTo>
                  <a:pt x="186980" y="505892"/>
                </a:lnTo>
                <a:close/>
              </a:path>
            </a:pathLst>
          </a:custGeom>
          <a:gradFill>
            <a:gsLst>
              <a:gs pos="57000">
                <a:schemeClr val="accent1">
                  <a:lumMod val="60000"/>
                  <a:lumOff val="40000"/>
                </a:schemeClr>
              </a:gs>
              <a:gs pos="0">
                <a:schemeClr val="accent1"/>
              </a:gs>
              <a:gs pos="100000">
                <a:schemeClr val="accent1">
                  <a:lumMod val="40000"/>
                  <a:lumOff val="60000"/>
                </a:schemeClr>
              </a:gs>
            </a:gsLst>
            <a:lin ang="10800000" scaled="1"/>
          </a:gradFill>
          <a:ln w="17929" cap="flat">
            <a:noFill/>
            <a:prstDash val="solid"/>
            <a:miter/>
          </a:ln>
        </p:spPr>
        <p:txBody>
          <a:bodyPr rtlCol="0"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 name="Freeform 95">
            <a:extLst>
              <a:ext uri="{FF2B5EF4-FFF2-40B4-BE49-F238E27FC236}">
                <a16:creationId xmlns:a16="http://schemas.microsoft.com/office/drawing/2014/main" id="{01B6B47E-FA8C-4830-833C-40E83E834874}"/>
              </a:ext>
            </a:extLst>
          </p:cNvPr>
          <p:cNvSpPr>
            <a:spLocks/>
          </p:cNvSpPr>
          <p:nvPr/>
        </p:nvSpPr>
        <p:spPr bwMode="auto">
          <a:xfrm>
            <a:off x="9887714" y="3286176"/>
            <a:ext cx="459138" cy="505351"/>
          </a:xfrm>
          <a:custGeom>
            <a:avLst/>
            <a:gdLst>
              <a:gd name="T0" fmla="*/ 84 w 130"/>
              <a:gd name="T1" fmla="*/ 71 h 143"/>
              <a:gd name="T2" fmla="*/ 102 w 130"/>
              <a:gd name="T3" fmla="*/ 37 h 143"/>
              <a:gd name="T4" fmla="*/ 66 w 130"/>
              <a:gd name="T5" fmla="*/ 1 h 143"/>
              <a:gd name="T6" fmla="*/ 26 w 130"/>
              <a:gd name="T7" fmla="*/ 39 h 143"/>
              <a:gd name="T8" fmla="*/ 45 w 130"/>
              <a:gd name="T9" fmla="*/ 71 h 143"/>
              <a:gd name="T10" fmla="*/ 0 w 130"/>
              <a:gd name="T11" fmla="*/ 126 h 143"/>
              <a:gd name="T12" fmla="*/ 0 w 130"/>
              <a:gd name="T13" fmla="*/ 126 h 143"/>
              <a:gd name="T14" fmla="*/ 17 w 130"/>
              <a:gd name="T15" fmla="*/ 143 h 143"/>
              <a:gd name="T16" fmla="*/ 114 w 130"/>
              <a:gd name="T17" fmla="*/ 143 h 143"/>
              <a:gd name="T18" fmla="*/ 130 w 130"/>
              <a:gd name="T19" fmla="*/ 126 h 143"/>
              <a:gd name="T20" fmla="*/ 130 w 130"/>
              <a:gd name="T21" fmla="*/ 126 h 143"/>
              <a:gd name="T22" fmla="*/ 84 w 130"/>
              <a:gd name="T23"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43">
                <a:moveTo>
                  <a:pt x="84" y="71"/>
                </a:moveTo>
                <a:cubicBezTo>
                  <a:pt x="95" y="64"/>
                  <a:pt x="102" y="52"/>
                  <a:pt x="102" y="37"/>
                </a:cubicBezTo>
                <a:cubicBezTo>
                  <a:pt x="101" y="18"/>
                  <a:pt x="85" y="1"/>
                  <a:pt x="66" y="1"/>
                </a:cubicBezTo>
                <a:cubicBezTo>
                  <a:pt x="44" y="0"/>
                  <a:pt x="26" y="17"/>
                  <a:pt x="26" y="39"/>
                </a:cubicBezTo>
                <a:cubicBezTo>
                  <a:pt x="26" y="53"/>
                  <a:pt x="34" y="65"/>
                  <a:pt x="45" y="71"/>
                </a:cubicBezTo>
                <a:cubicBezTo>
                  <a:pt x="19" y="77"/>
                  <a:pt x="0" y="99"/>
                  <a:pt x="0" y="126"/>
                </a:cubicBezTo>
                <a:cubicBezTo>
                  <a:pt x="0" y="126"/>
                  <a:pt x="0" y="126"/>
                  <a:pt x="0" y="126"/>
                </a:cubicBezTo>
                <a:cubicBezTo>
                  <a:pt x="0" y="135"/>
                  <a:pt x="7" y="143"/>
                  <a:pt x="17" y="143"/>
                </a:cubicBezTo>
                <a:cubicBezTo>
                  <a:pt x="114" y="143"/>
                  <a:pt x="114" y="143"/>
                  <a:pt x="114" y="143"/>
                </a:cubicBezTo>
                <a:cubicBezTo>
                  <a:pt x="123" y="143"/>
                  <a:pt x="130" y="135"/>
                  <a:pt x="130" y="126"/>
                </a:cubicBezTo>
                <a:cubicBezTo>
                  <a:pt x="130" y="126"/>
                  <a:pt x="130" y="126"/>
                  <a:pt x="130" y="126"/>
                </a:cubicBezTo>
                <a:cubicBezTo>
                  <a:pt x="130" y="99"/>
                  <a:pt x="110" y="76"/>
                  <a:pt x="84" y="71"/>
                </a:cubicBezTo>
                <a:close/>
              </a:path>
            </a:pathLst>
          </a:custGeom>
          <a:gradFill>
            <a:gsLst>
              <a:gs pos="57000">
                <a:schemeClr val="accent1">
                  <a:lumMod val="60000"/>
                  <a:lumOff val="40000"/>
                </a:schemeClr>
              </a:gs>
              <a:gs pos="0">
                <a:schemeClr val="accent1"/>
              </a:gs>
              <a:gs pos="100000">
                <a:schemeClr val="accent1">
                  <a:lumMod val="40000"/>
                  <a:lumOff val="60000"/>
                </a:schemeClr>
              </a:gs>
            </a:gsLst>
            <a:lin ang="10800000" scaled="1"/>
          </a:gra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endParaRPr>
          </a:p>
        </p:txBody>
      </p:sp>
      <p:grpSp>
        <p:nvGrpSpPr>
          <p:cNvPr id="32" name="组合 31">
            <a:extLst>
              <a:ext uri="{FF2B5EF4-FFF2-40B4-BE49-F238E27FC236}">
                <a16:creationId xmlns:a16="http://schemas.microsoft.com/office/drawing/2014/main" id="{6C0DF251-DA10-4B37-A213-997CFF84EBED}"/>
              </a:ext>
            </a:extLst>
          </p:cNvPr>
          <p:cNvGrpSpPr/>
          <p:nvPr/>
        </p:nvGrpSpPr>
        <p:grpSpPr>
          <a:xfrm>
            <a:off x="2979628" y="1285063"/>
            <a:ext cx="2299208" cy="1147540"/>
            <a:chOff x="8924793" y="1788672"/>
            <a:chExt cx="2056261" cy="1026285"/>
          </a:xfrm>
        </p:grpSpPr>
        <p:sp>
          <p:nvSpPr>
            <p:cNvPr id="33" name="TextBox 65">
              <a:extLst>
                <a:ext uri="{FF2B5EF4-FFF2-40B4-BE49-F238E27FC236}">
                  <a16:creationId xmlns:a16="http://schemas.microsoft.com/office/drawing/2014/main" id="{6333CBA1-D2F3-41CA-B223-AB42409879E1}"/>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34" name="TextBox 65">
              <a:extLst>
                <a:ext uri="{FF2B5EF4-FFF2-40B4-BE49-F238E27FC236}">
                  <a16:creationId xmlns:a16="http://schemas.microsoft.com/office/drawing/2014/main" id="{4BA7865E-D402-4480-8EAF-9EB804B6DB24}"/>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grpSp>
        <p:nvGrpSpPr>
          <p:cNvPr id="35" name="组合 34">
            <a:extLst>
              <a:ext uri="{FF2B5EF4-FFF2-40B4-BE49-F238E27FC236}">
                <a16:creationId xmlns:a16="http://schemas.microsoft.com/office/drawing/2014/main" id="{DFA2E8C2-EAB7-4805-B973-104B7C264027}"/>
              </a:ext>
            </a:extLst>
          </p:cNvPr>
          <p:cNvGrpSpPr/>
          <p:nvPr/>
        </p:nvGrpSpPr>
        <p:grpSpPr>
          <a:xfrm>
            <a:off x="6952708" y="1285063"/>
            <a:ext cx="2299208" cy="1147540"/>
            <a:chOff x="8924793" y="1788672"/>
            <a:chExt cx="2056261" cy="1026285"/>
          </a:xfrm>
        </p:grpSpPr>
        <p:sp>
          <p:nvSpPr>
            <p:cNvPr id="36" name="TextBox 65">
              <a:extLst>
                <a:ext uri="{FF2B5EF4-FFF2-40B4-BE49-F238E27FC236}">
                  <a16:creationId xmlns:a16="http://schemas.microsoft.com/office/drawing/2014/main" id="{E96CF53C-2131-4A27-979D-9C2D375F6240}"/>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37" name="TextBox 65">
              <a:extLst>
                <a:ext uri="{FF2B5EF4-FFF2-40B4-BE49-F238E27FC236}">
                  <a16:creationId xmlns:a16="http://schemas.microsoft.com/office/drawing/2014/main" id="{1D0D7B6F-EC93-4193-8378-8B62C3A0F0F7}"/>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grpSp>
        <p:nvGrpSpPr>
          <p:cNvPr id="38" name="组合 37">
            <a:extLst>
              <a:ext uri="{FF2B5EF4-FFF2-40B4-BE49-F238E27FC236}">
                <a16:creationId xmlns:a16="http://schemas.microsoft.com/office/drawing/2014/main" id="{D1892439-173F-4B4D-84FF-44BD126DC936}"/>
              </a:ext>
            </a:extLst>
          </p:cNvPr>
          <p:cNvGrpSpPr/>
          <p:nvPr/>
        </p:nvGrpSpPr>
        <p:grpSpPr>
          <a:xfrm>
            <a:off x="1013825" y="4842211"/>
            <a:ext cx="2299208" cy="1147540"/>
            <a:chOff x="8924793" y="1788672"/>
            <a:chExt cx="2056261" cy="1026285"/>
          </a:xfrm>
        </p:grpSpPr>
        <p:sp>
          <p:nvSpPr>
            <p:cNvPr id="39" name="TextBox 65">
              <a:extLst>
                <a:ext uri="{FF2B5EF4-FFF2-40B4-BE49-F238E27FC236}">
                  <a16:creationId xmlns:a16="http://schemas.microsoft.com/office/drawing/2014/main" id="{5E907C91-C174-4F30-8E37-F4D5EC59E4D0}"/>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40" name="TextBox 65">
              <a:extLst>
                <a:ext uri="{FF2B5EF4-FFF2-40B4-BE49-F238E27FC236}">
                  <a16:creationId xmlns:a16="http://schemas.microsoft.com/office/drawing/2014/main" id="{0474E5AD-079C-45AC-92B9-17C92856A289}"/>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grpSp>
        <p:nvGrpSpPr>
          <p:cNvPr id="41" name="组合 40">
            <a:extLst>
              <a:ext uri="{FF2B5EF4-FFF2-40B4-BE49-F238E27FC236}">
                <a16:creationId xmlns:a16="http://schemas.microsoft.com/office/drawing/2014/main" id="{0623C9AF-FD79-41AE-8FA3-11CD6E726777}"/>
              </a:ext>
            </a:extLst>
          </p:cNvPr>
          <p:cNvGrpSpPr/>
          <p:nvPr/>
        </p:nvGrpSpPr>
        <p:grpSpPr>
          <a:xfrm>
            <a:off x="4946396" y="4842211"/>
            <a:ext cx="2299208" cy="1147540"/>
            <a:chOff x="8924793" y="1788672"/>
            <a:chExt cx="2056261" cy="1026285"/>
          </a:xfrm>
        </p:grpSpPr>
        <p:sp>
          <p:nvSpPr>
            <p:cNvPr id="42" name="TextBox 65">
              <a:extLst>
                <a:ext uri="{FF2B5EF4-FFF2-40B4-BE49-F238E27FC236}">
                  <a16:creationId xmlns:a16="http://schemas.microsoft.com/office/drawing/2014/main" id="{DE45D3A5-057C-4E81-8D79-1C3F731AFF4B}"/>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43" name="TextBox 65">
              <a:extLst>
                <a:ext uri="{FF2B5EF4-FFF2-40B4-BE49-F238E27FC236}">
                  <a16:creationId xmlns:a16="http://schemas.microsoft.com/office/drawing/2014/main" id="{59E4CF9E-0082-4EB7-84E6-8647E27EE802}"/>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grpSp>
        <p:nvGrpSpPr>
          <p:cNvPr id="44" name="组合 43">
            <a:extLst>
              <a:ext uri="{FF2B5EF4-FFF2-40B4-BE49-F238E27FC236}">
                <a16:creationId xmlns:a16="http://schemas.microsoft.com/office/drawing/2014/main" id="{DE3C7578-ED7B-4E52-B1CE-31C0EAAD60FA}"/>
              </a:ext>
            </a:extLst>
          </p:cNvPr>
          <p:cNvGrpSpPr/>
          <p:nvPr/>
        </p:nvGrpSpPr>
        <p:grpSpPr>
          <a:xfrm>
            <a:off x="8917179" y="4842211"/>
            <a:ext cx="2299208" cy="1147540"/>
            <a:chOff x="8924793" y="1788672"/>
            <a:chExt cx="2056261" cy="1026285"/>
          </a:xfrm>
        </p:grpSpPr>
        <p:sp>
          <p:nvSpPr>
            <p:cNvPr id="45" name="TextBox 65">
              <a:extLst>
                <a:ext uri="{FF2B5EF4-FFF2-40B4-BE49-F238E27FC236}">
                  <a16:creationId xmlns:a16="http://schemas.microsoft.com/office/drawing/2014/main" id="{45A46814-809B-4DBB-BBB9-8D39773BDC8A}"/>
                </a:ext>
              </a:extLst>
            </p:cNvPr>
            <p:cNvSpPr txBox="1"/>
            <p:nvPr/>
          </p:nvSpPr>
          <p:spPr>
            <a:xfrm flipH="1">
              <a:off x="8924793" y="1788672"/>
              <a:ext cx="2056261" cy="339532"/>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思源黑体 CN Medium" panose="020B0600000000000000" pitchFamily="34" charset="-122"/>
                  <a:ea typeface="思源黑体 CN Medium" panose="020B0600000000000000" pitchFamily="34" charset="-122"/>
                </a:rPr>
                <a:t>Your subtitle here</a:t>
              </a:r>
            </a:p>
          </p:txBody>
        </p:sp>
        <p:sp>
          <p:nvSpPr>
            <p:cNvPr id="46" name="TextBox 65">
              <a:extLst>
                <a:ext uri="{FF2B5EF4-FFF2-40B4-BE49-F238E27FC236}">
                  <a16:creationId xmlns:a16="http://schemas.microsoft.com/office/drawing/2014/main" id="{7B2E1C06-E98C-4169-A9F9-550750480C20}"/>
                </a:ext>
              </a:extLst>
            </p:cNvPr>
            <p:cNvSpPr txBox="1"/>
            <p:nvPr/>
          </p:nvSpPr>
          <p:spPr>
            <a:xfrm flipH="1">
              <a:off x="8958967" y="2172071"/>
              <a:ext cx="1987912" cy="642886"/>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思源黑体 CN Medium" panose="020B0600000000000000" pitchFamily="34" charset="-122"/>
                  <a:ea typeface="思源黑体 CN Medium" panose="020B0600000000000000" pitchFamily="34" charset="-122"/>
                </a:rPr>
                <a:t>Apparently we had reached a great height in the atmosphere.</a:t>
              </a:r>
            </a:p>
          </p:txBody>
        </p:sp>
      </p:grpSp>
      <p:pic>
        <p:nvPicPr>
          <p:cNvPr id="8" name="图片 7" descr="图表, 形状&#10;&#10;描述已自动生成">
            <a:extLst>
              <a:ext uri="{FF2B5EF4-FFF2-40B4-BE49-F238E27FC236}">
                <a16:creationId xmlns:a16="http://schemas.microsoft.com/office/drawing/2014/main" id="{1FF63320-70CA-9D7F-AA29-94901A26A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681252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reeform 13">
            <a:extLst>
              <a:ext uri="{FF2B5EF4-FFF2-40B4-BE49-F238E27FC236}">
                <a16:creationId xmlns:a16="http://schemas.microsoft.com/office/drawing/2014/main" id="{181712DE-99E1-4CEF-9442-D4553CB84DE9}"/>
              </a:ext>
            </a:extLst>
          </p:cNvPr>
          <p:cNvSpPr>
            <a:spLocks/>
          </p:cNvSpPr>
          <p:nvPr/>
        </p:nvSpPr>
        <p:spPr bwMode="auto">
          <a:xfrm>
            <a:off x="3824899" y="2082922"/>
            <a:ext cx="2432050" cy="2043113"/>
          </a:xfrm>
          <a:custGeom>
            <a:avLst/>
            <a:gdLst>
              <a:gd name="T0" fmla="*/ 0 w 6744"/>
              <a:gd name="T1" fmla="*/ 5644 h 5653"/>
              <a:gd name="T2" fmla="*/ 5810 w 6744"/>
              <a:gd name="T3" fmla="*/ 0 h 5653"/>
              <a:gd name="T4" fmla="*/ 6744 w 6744"/>
              <a:gd name="T5" fmla="*/ 1433 h 5653"/>
              <a:gd name="T6" fmla="*/ 5814 w 6744"/>
              <a:gd name="T7" fmla="*/ 2859 h 5653"/>
              <a:gd name="T8" fmla="*/ 2861 w 6744"/>
              <a:gd name="T9" fmla="*/ 5653 h 5653"/>
              <a:gd name="T10" fmla="*/ 1424 w 6744"/>
              <a:gd name="T11" fmla="*/ 4715 h 5653"/>
              <a:gd name="T12" fmla="*/ 0 w 6744"/>
              <a:gd name="T13" fmla="*/ 5644 h 5653"/>
            </a:gdLst>
            <a:ahLst/>
            <a:cxnLst>
              <a:cxn ang="0">
                <a:pos x="T0" y="T1"/>
              </a:cxn>
              <a:cxn ang="0">
                <a:pos x="T2" y="T3"/>
              </a:cxn>
              <a:cxn ang="0">
                <a:pos x="T4" y="T5"/>
              </a:cxn>
              <a:cxn ang="0">
                <a:pos x="T6" y="T7"/>
              </a:cxn>
              <a:cxn ang="0">
                <a:pos x="T8" y="T9"/>
              </a:cxn>
              <a:cxn ang="0">
                <a:pos x="T10" y="T11"/>
              </a:cxn>
              <a:cxn ang="0">
                <a:pos x="T12" y="T13"/>
              </a:cxn>
            </a:cxnLst>
            <a:rect l="0" t="0" r="r" b="b"/>
            <a:pathLst>
              <a:path w="6744" h="5653">
                <a:moveTo>
                  <a:pt x="0" y="5644"/>
                </a:moveTo>
                <a:cubicBezTo>
                  <a:pt x="93" y="2514"/>
                  <a:pt x="2658" y="4"/>
                  <a:pt x="5810" y="0"/>
                </a:cubicBezTo>
                <a:lnTo>
                  <a:pt x="6744" y="1433"/>
                </a:lnTo>
                <a:lnTo>
                  <a:pt x="5814" y="2859"/>
                </a:lnTo>
                <a:cubicBezTo>
                  <a:pt x="4236" y="2862"/>
                  <a:pt x="2948" y="4097"/>
                  <a:pt x="2861" y="5653"/>
                </a:cubicBezTo>
                <a:lnTo>
                  <a:pt x="1424" y="4715"/>
                </a:lnTo>
                <a:lnTo>
                  <a:pt x="0" y="5644"/>
                </a:lnTo>
                <a:close/>
              </a:path>
            </a:pathLst>
          </a:custGeom>
          <a:gradFill flip="none" rotWithShape="1">
            <a:gsLst>
              <a:gs pos="64000">
                <a:schemeClr val="accent1"/>
              </a:gs>
              <a:gs pos="31000">
                <a:schemeClr val="accent1">
                  <a:lumMod val="60000"/>
                  <a:lumOff val="40000"/>
                </a:schemeClr>
              </a:gs>
              <a:gs pos="0">
                <a:schemeClr val="accent1">
                  <a:lumMod val="40000"/>
                  <a:lumOff val="60000"/>
                </a:schemeClr>
              </a:gs>
            </a:gsLst>
            <a:lin ang="1890000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sp>
        <p:nvSpPr>
          <p:cNvPr id="4" name="Freeform 17">
            <a:extLst>
              <a:ext uri="{FF2B5EF4-FFF2-40B4-BE49-F238E27FC236}">
                <a16:creationId xmlns:a16="http://schemas.microsoft.com/office/drawing/2014/main" id="{DC3056B2-FF3A-4D2F-BF56-4F92E1F2C2D8}"/>
              </a:ext>
            </a:extLst>
          </p:cNvPr>
          <p:cNvSpPr>
            <a:spLocks/>
          </p:cNvSpPr>
          <p:nvPr/>
        </p:nvSpPr>
        <p:spPr bwMode="auto">
          <a:xfrm>
            <a:off x="5989638" y="2082922"/>
            <a:ext cx="2041525" cy="2435225"/>
          </a:xfrm>
          <a:custGeom>
            <a:avLst/>
            <a:gdLst>
              <a:gd name="T0" fmla="*/ 1 w 5654"/>
              <a:gd name="T1" fmla="*/ 0 h 6750"/>
              <a:gd name="T2" fmla="*/ 5654 w 5654"/>
              <a:gd name="T3" fmla="*/ 5813 h 6750"/>
              <a:gd name="T4" fmla="*/ 4217 w 5654"/>
              <a:gd name="T5" fmla="*/ 6750 h 6750"/>
              <a:gd name="T6" fmla="*/ 2795 w 5654"/>
              <a:gd name="T7" fmla="*/ 5823 h 6750"/>
              <a:gd name="T8" fmla="*/ 2795 w 5654"/>
              <a:gd name="T9" fmla="*/ 5818 h 6750"/>
              <a:gd name="T10" fmla="*/ 0 w 5654"/>
              <a:gd name="T11" fmla="*/ 2862 h 6750"/>
              <a:gd name="T12" fmla="*/ 934 w 5654"/>
              <a:gd name="T13" fmla="*/ 1430 h 6750"/>
              <a:gd name="T14" fmla="*/ 1 w 5654"/>
              <a:gd name="T15" fmla="*/ 0 h 67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54" h="6750">
                <a:moveTo>
                  <a:pt x="1" y="0"/>
                </a:moveTo>
                <a:cubicBezTo>
                  <a:pt x="3136" y="89"/>
                  <a:pt x="5651" y="2657"/>
                  <a:pt x="5654" y="5813"/>
                </a:cubicBezTo>
                <a:lnTo>
                  <a:pt x="4217" y="6750"/>
                </a:lnTo>
                <a:lnTo>
                  <a:pt x="2795" y="5823"/>
                </a:lnTo>
                <a:lnTo>
                  <a:pt x="2795" y="5818"/>
                </a:lnTo>
                <a:cubicBezTo>
                  <a:pt x="2795" y="4239"/>
                  <a:pt x="1558" y="2948"/>
                  <a:pt x="0" y="2862"/>
                </a:cubicBezTo>
                <a:lnTo>
                  <a:pt x="934" y="1430"/>
                </a:lnTo>
                <a:lnTo>
                  <a:pt x="1" y="0"/>
                </a:lnTo>
                <a:close/>
              </a:path>
            </a:pathLst>
          </a:custGeom>
          <a:gradFill flip="none" rotWithShape="1">
            <a:gsLst>
              <a:gs pos="64000">
                <a:schemeClr val="accent1"/>
              </a:gs>
              <a:gs pos="31000">
                <a:schemeClr val="accent1">
                  <a:lumMod val="60000"/>
                  <a:lumOff val="40000"/>
                </a:schemeClr>
              </a:gs>
              <a:gs pos="0">
                <a:schemeClr val="accent1">
                  <a:lumMod val="40000"/>
                  <a:lumOff val="60000"/>
                </a:schemeClr>
              </a:gs>
            </a:gsLst>
            <a:lin ang="270000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sp>
        <p:nvSpPr>
          <p:cNvPr id="5" name="Freeform 21">
            <a:extLst>
              <a:ext uri="{FF2B5EF4-FFF2-40B4-BE49-F238E27FC236}">
                <a16:creationId xmlns:a16="http://schemas.microsoft.com/office/drawing/2014/main" id="{65710D15-427F-4000-AB60-0715ACCF3825}"/>
              </a:ext>
            </a:extLst>
          </p:cNvPr>
          <p:cNvSpPr>
            <a:spLocks/>
          </p:cNvSpPr>
          <p:nvPr/>
        </p:nvSpPr>
        <p:spPr bwMode="auto">
          <a:xfrm>
            <a:off x="5588001" y="4247905"/>
            <a:ext cx="2443162" cy="2039937"/>
          </a:xfrm>
          <a:custGeom>
            <a:avLst/>
            <a:gdLst>
              <a:gd name="T0" fmla="*/ 6755 w 6755"/>
              <a:gd name="T1" fmla="*/ 0 h 5650"/>
              <a:gd name="T2" fmla="*/ 937 w 6755"/>
              <a:gd name="T3" fmla="*/ 5650 h 5650"/>
              <a:gd name="T4" fmla="*/ 934 w 6755"/>
              <a:gd name="T5" fmla="*/ 5650 h 5650"/>
              <a:gd name="T6" fmla="*/ 0 w 6755"/>
              <a:gd name="T7" fmla="*/ 4219 h 5650"/>
              <a:gd name="T8" fmla="*/ 931 w 6755"/>
              <a:gd name="T9" fmla="*/ 2791 h 5650"/>
              <a:gd name="T10" fmla="*/ 937 w 6755"/>
              <a:gd name="T11" fmla="*/ 2791 h 5650"/>
              <a:gd name="T12" fmla="*/ 3893 w 6755"/>
              <a:gd name="T13" fmla="*/ 5 h 5650"/>
              <a:gd name="T14" fmla="*/ 5320 w 6755"/>
              <a:gd name="T15" fmla="*/ 936 h 5650"/>
              <a:gd name="T16" fmla="*/ 6755 w 6755"/>
              <a:gd name="T17" fmla="*/ 0 h 5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5" h="5650">
                <a:moveTo>
                  <a:pt x="6755" y="0"/>
                </a:moveTo>
                <a:cubicBezTo>
                  <a:pt x="6665" y="3136"/>
                  <a:pt x="4094" y="5650"/>
                  <a:pt x="937" y="5650"/>
                </a:cubicBezTo>
                <a:lnTo>
                  <a:pt x="934" y="5650"/>
                </a:lnTo>
                <a:lnTo>
                  <a:pt x="0" y="4219"/>
                </a:lnTo>
                <a:lnTo>
                  <a:pt x="931" y="2791"/>
                </a:lnTo>
                <a:lnTo>
                  <a:pt x="937" y="2791"/>
                </a:lnTo>
                <a:cubicBezTo>
                  <a:pt x="2513" y="2791"/>
                  <a:pt x="3802" y="1559"/>
                  <a:pt x="3893" y="5"/>
                </a:cubicBezTo>
                <a:lnTo>
                  <a:pt x="5320" y="936"/>
                </a:lnTo>
                <a:lnTo>
                  <a:pt x="6755" y="0"/>
                </a:lnTo>
                <a:close/>
              </a:path>
            </a:pathLst>
          </a:custGeom>
          <a:gradFill flip="none" rotWithShape="1">
            <a:gsLst>
              <a:gs pos="64000">
                <a:schemeClr val="accent1"/>
              </a:gs>
              <a:gs pos="31000">
                <a:schemeClr val="accent1">
                  <a:lumMod val="60000"/>
                  <a:lumOff val="40000"/>
                </a:schemeClr>
              </a:gs>
              <a:gs pos="0">
                <a:schemeClr val="accent1">
                  <a:lumMod val="40000"/>
                  <a:lumOff val="60000"/>
                </a:schemeClr>
              </a:gs>
            </a:gsLst>
            <a:lin ang="810000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sp>
        <p:nvSpPr>
          <p:cNvPr id="6" name="Freeform 25">
            <a:extLst>
              <a:ext uri="{FF2B5EF4-FFF2-40B4-BE49-F238E27FC236}">
                <a16:creationId xmlns:a16="http://schemas.microsoft.com/office/drawing/2014/main" id="{43188106-6E6D-4027-AC4F-B2CCC760E8E7}"/>
              </a:ext>
            </a:extLst>
          </p:cNvPr>
          <p:cNvSpPr>
            <a:spLocks/>
          </p:cNvSpPr>
          <p:nvPr/>
        </p:nvSpPr>
        <p:spPr bwMode="auto">
          <a:xfrm>
            <a:off x="3824899" y="3851030"/>
            <a:ext cx="2044700" cy="2436812"/>
          </a:xfrm>
          <a:custGeom>
            <a:avLst/>
            <a:gdLst>
              <a:gd name="T0" fmla="*/ 5642 w 5645"/>
              <a:gd name="T1" fmla="*/ 6749 h 6749"/>
              <a:gd name="T2" fmla="*/ 0 w 5645"/>
              <a:gd name="T3" fmla="*/ 931 h 6749"/>
              <a:gd name="T4" fmla="*/ 0 w 5645"/>
              <a:gd name="T5" fmla="*/ 931 h 6749"/>
              <a:gd name="T6" fmla="*/ 1427 w 5645"/>
              <a:gd name="T7" fmla="*/ 0 h 6749"/>
              <a:gd name="T8" fmla="*/ 2859 w 5645"/>
              <a:gd name="T9" fmla="*/ 934 h 6749"/>
              <a:gd name="T10" fmla="*/ 5645 w 5645"/>
              <a:gd name="T11" fmla="*/ 3887 h 6749"/>
              <a:gd name="T12" fmla="*/ 4710 w 5645"/>
              <a:gd name="T13" fmla="*/ 5320 h 6749"/>
              <a:gd name="T14" fmla="*/ 5642 w 5645"/>
              <a:gd name="T15" fmla="*/ 6749 h 67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45" h="6749">
                <a:moveTo>
                  <a:pt x="5642" y="6749"/>
                </a:moveTo>
                <a:cubicBezTo>
                  <a:pt x="2510" y="6654"/>
                  <a:pt x="0" y="4086"/>
                  <a:pt x="0" y="931"/>
                </a:cubicBezTo>
                <a:lnTo>
                  <a:pt x="0" y="931"/>
                </a:lnTo>
                <a:lnTo>
                  <a:pt x="1427" y="0"/>
                </a:lnTo>
                <a:lnTo>
                  <a:pt x="2859" y="934"/>
                </a:lnTo>
                <a:cubicBezTo>
                  <a:pt x="2861" y="2509"/>
                  <a:pt x="4092" y="3796"/>
                  <a:pt x="5645" y="3887"/>
                </a:cubicBezTo>
                <a:lnTo>
                  <a:pt x="4710" y="5320"/>
                </a:lnTo>
                <a:lnTo>
                  <a:pt x="5642" y="6749"/>
                </a:lnTo>
                <a:close/>
              </a:path>
            </a:pathLst>
          </a:custGeom>
          <a:gradFill flip="none" rotWithShape="1">
            <a:gsLst>
              <a:gs pos="64000">
                <a:schemeClr val="accent1"/>
              </a:gs>
              <a:gs pos="31000">
                <a:schemeClr val="accent1">
                  <a:lumMod val="60000"/>
                  <a:lumOff val="40000"/>
                </a:schemeClr>
              </a:gs>
              <a:gs pos="0">
                <a:schemeClr val="accent1">
                  <a:lumMod val="40000"/>
                  <a:lumOff val="60000"/>
                </a:schemeClr>
              </a:gs>
            </a:gsLst>
            <a:lin ang="1350000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mn-ea"/>
            </a:endParaRPr>
          </a:p>
        </p:txBody>
      </p:sp>
      <p:sp>
        <p:nvSpPr>
          <p:cNvPr id="7" name="Rectangle 31">
            <a:extLst>
              <a:ext uri="{FF2B5EF4-FFF2-40B4-BE49-F238E27FC236}">
                <a16:creationId xmlns:a16="http://schemas.microsoft.com/office/drawing/2014/main" id="{282AF772-DE97-41A1-8E1C-C31C9BD989F7}"/>
              </a:ext>
            </a:extLst>
          </p:cNvPr>
          <p:cNvSpPr/>
          <p:nvPr/>
        </p:nvSpPr>
        <p:spPr>
          <a:xfrm>
            <a:off x="5140255" y="3951153"/>
            <a:ext cx="1578728" cy="47705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FFFFFF"/>
                </a:solidFill>
                <a:effectLst/>
                <a:uLnTx/>
                <a:uFillTx/>
                <a:latin typeface="+mn-ea"/>
                <a:cs typeface="+mn-cs"/>
              </a:rPr>
              <a:t>Startup</a:t>
            </a:r>
          </a:p>
        </p:txBody>
      </p:sp>
      <p:sp>
        <p:nvSpPr>
          <p:cNvPr id="8" name="Freeform 5">
            <a:extLst>
              <a:ext uri="{FF2B5EF4-FFF2-40B4-BE49-F238E27FC236}">
                <a16:creationId xmlns:a16="http://schemas.microsoft.com/office/drawing/2014/main" id="{7F81E9DB-D8AE-4A97-9689-263E8C7B364E}"/>
              </a:ext>
            </a:extLst>
          </p:cNvPr>
          <p:cNvSpPr>
            <a:spLocks noEditPoints="1"/>
          </p:cNvSpPr>
          <p:nvPr/>
        </p:nvSpPr>
        <p:spPr bwMode="auto">
          <a:xfrm>
            <a:off x="4598250" y="2777827"/>
            <a:ext cx="492478" cy="492478"/>
          </a:xfrm>
          <a:custGeom>
            <a:avLst/>
            <a:gdLst>
              <a:gd name="T0" fmla="*/ 1024 w 2048"/>
              <a:gd name="T1" fmla="*/ 0 h 2048"/>
              <a:gd name="T2" fmla="*/ 0 w 2048"/>
              <a:gd name="T3" fmla="*/ 1024 h 2048"/>
              <a:gd name="T4" fmla="*/ 1024 w 2048"/>
              <a:gd name="T5" fmla="*/ 2048 h 2048"/>
              <a:gd name="T6" fmla="*/ 2048 w 2048"/>
              <a:gd name="T7" fmla="*/ 1024 h 2048"/>
              <a:gd name="T8" fmla="*/ 1024 w 2048"/>
              <a:gd name="T9" fmla="*/ 0 h 2048"/>
              <a:gd name="T10" fmla="*/ 1499 w 2048"/>
              <a:gd name="T11" fmla="*/ 1134 h 2048"/>
              <a:gd name="T12" fmla="*/ 1024 w 2048"/>
              <a:gd name="T13" fmla="*/ 1134 h 2048"/>
              <a:gd name="T14" fmla="*/ 914 w 2048"/>
              <a:gd name="T15" fmla="*/ 1024 h 2048"/>
              <a:gd name="T16" fmla="*/ 914 w 2048"/>
              <a:gd name="T17" fmla="*/ 549 h 2048"/>
              <a:gd name="T18" fmla="*/ 1024 w 2048"/>
              <a:gd name="T19" fmla="*/ 439 h 2048"/>
              <a:gd name="T20" fmla="*/ 1134 w 2048"/>
              <a:gd name="T21" fmla="*/ 549 h 2048"/>
              <a:gd name="T22" fmla="*/ 1134 w 2048"/>
              <a:gd name="T23" fmla="*/ 915 h 2048"/>
              <a:gd name="T24" fmla="*/ 1499 w 2048"/>
              <a:gd name="T25" fmla="*/ 915 h 2048"/>
              <a:gd name="T26" fmla="*/ 1609 w 2048"/>
              <a:gd name="T27" fmla="*/ 1024 h 2048"/>
              <a:gd name="T28" fmla="*/ 1499 w 2048"/>
              <a:gd name="T29" fmla="*/ 113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8" h="2048">
                <a:moveTo>
                  <a:pt x="1024" y="0"/>
                </a:moveTo>
                <a:cubicBezTo>
                  <a:pt x="459" y="0"/>
                  <a:pt x="0" y="459"/>
                  <a:pt x="0" y="1024"/>
                </a:cubicBezTo>
                <a:cubicBezTo>
                  <a:pt x="0" y="1589"/>
                  <a:pt x="459" y="2048"/>
                  <a:pt x="1024" y="2048"/>
                </a:cubicBezTo>
                <a:cubicBezTo>
                  <a:pt x="1589" y="2048"/>
                  <a:pt x="2048" y="1589"/>
                  <a:pt x="2048" y="1024"/>
                </a:cubicBezTo>
                <a:cubicBezTo>
                  <a:pt x="2048" y="459"/>
                  <a:pt x="1589" y="0"/>
                  <a:pt x="1024" y="0"/>
                </a:cubicBezTo>
                <a:close/>
                <a:moveTo>
                  <a:pt x="1499" y="1134"/>
                </a:moveTo>
                <a:cubicBezTo>
                  <a:pt x="1024" y="1134"/>
                  <a:pt x="1024" y="1134"/>
                  <a:pt x="1024" y="1134"/>
                </a:cubicBezTo>
                <a:cubicBezTo>
                  <a:pt x="963" y="1134"/>
                  <a:pt x="914" y="1085"/>
                  <a:pt x="914" y="1024"/>
                </a:cubicBezTo>
                <a:cubicBezTo>
                  <a:pt x="914" y="549"/>
                  <a:pt x="914" y="549"/>
                  <a:pt x="914" y="549"/>
                </a:cubicBezTo>
                <a:cubicBezTo>
                  <a:pt x="914" y="489"/>
                  <a:pt x="963" y="439"/>
                  <a:pt x="1024" y="439"/>
                </a:cubicBezTo>
                <a:cubicBezTo>
                  <a:pt x="1085" y="439"/>
                  <a:pt x="1134" y="489"/>
                  <a:pt x="1134" y="549"/>
                </a:cubicBezTo>
                <a:cubicBezTo>
                  <a:pt x="1134" y="915"/>
                  <a:pt x="1134" y="915"/>
                  <a:pt x="1134" y="915"/>
                </a:cubicBezTo>
                <a:cubicBezTo>
                  <a:pt x="1499" y="915"/>
                  <a:pt x="1499" y="915"/>
                  <a:pt x="1499" y="915"/>
                </a:cubicBezTo>
                <a:cubicBezTo>
                  <a:pt x="1560" y="915"/>
                  <a:pt x="1609" y="964"/>
                  <a:pt x="1609" y="1024"/>
                </a:cubicBezTo>
                <a:cubicBezTo>
                  <a:pt x="1609" y="1085"/>
                  <a:pt x="1560" y="1134"/>
                  <a:pt x="1499" y="113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grpSp>
        <p:nvGrpSpPr>
          <p:cNvPr id="9" name="Group 33">
            <a:extLst>
              <a:ext uri="{FF2B5EF4-FFF2-40B4-BE49-F238E27FC236}">
                <a16:creationId xmlns:a16="http://schemas.microsoft.com/office/drawing/2014/main" id="{887F8855-8D34-4543-942F-84BE848256D8}"/>
              </a:ext>
            </a:extLst>
          </p:cNvPr>
          <p:cNvGrpSpPr/>
          <p:nvPr/>
        </p:nvGrpSpPr>
        <p:grpSpPr>
          <a:xfrm>
            <a:off x="4451209" y="4767581"/>
            <a:ext cx="393280" cy="489202"/>
            <a:chOff x="4862513" y="3505200"/>
            <a:chExt cx="260350" cy="323851"/>
          </a:xfrm>
          <a:solidFill>
            <a:srgbClr val="FFFFFF"/>
          </a:solidFill>
        </p:grpSpPr>
        <p:sp>
          <p:nvSpPr>
            <p:cNvPr id="10" name="Freeform 9">
              <a:extLst>
                <a:ext uri="{FF2B5EF4-FFF2-40B4-BE49-F238E27FC236}">
                  <a16:creationId xmlns:a16="http://schemas.microsoft.com/office/drawing/2014/main" id="{EC6E2060-88A9-4C15-B32D-03AA92E0F636}"/>
                </a:ext>
              </a:extLst>
            </p:cNvPr>
            <p:cNvSpPr>
              <a:spLocks/>
            </p:cNvSpPr>
            <p:nvPr/>
          </p:nvSpPr>
          <p:spPr bwMode="auto">
            <a:xfrm>
              <a:off x="4870451" y="3505200"/>
              <a:ext cx="220663" cy="234950"/>
            </a:xfrm>
            <a:custGeom>
              <a:avLst/>
              <a:gdLst>
                <a:gd name="T0" fmla="*/ 761 w 1393"/>
                <a:gd name="T1" fmla="*/ 0 h 1489"/>
                <a:gd name="T2" fmla="*/ 240 w 1393"/>
                <a:gd name="T3" fmla="*/ 0 h 1489"/>
                <a:gd name="T4" fmla="*/ 93 w 1393"/>
                <a:gd name="T5" fmla="*/ 0 h 1489"/>
                <a:gd name="T6" fmla="*/ 0 w 1393"/>
                <a:gd name="T7" fmla="*/ 93 h 1489"/>
                <a:gd name="T8" fmla="*/ 93 w 1393"/>
                <a:gd name="T9" fmla="*/ 186 h 1489"/>
                <a:gd name="T10" fmla="*/ 147 w 1393"/>
                <a:gd name="T11" fmla="*/ 186 h 1489"/>
                <a:gd name="T12" fmla="*/ 147 w 1393"/>
                <a:gd name="T13" fmla="*/ 938 h 1489"/>
                <a:gd name="T14" fmla="*/ 240 w 1393"/>
                <a:gd name="T15" fmla="*/ 1031 h 1489"/>
                <a:gd name="T16" fmla="*/ 397 w 1393"/>
                <a:gd name="T17" fmla="*/ 1031 h 1489"/>
                <a:gd name="T18" fmla="*/ 462 w 1393"/>
                <a:gd name="T19" fmla="*/ 1004 h 1489"/>
                <a:gd name="T20" fmla="*/ 591 w 1393"/>
                <a:gd name="T21" fmla="*/ 876 h 1489"/>
                <a:gd name="T22" fmla="*/ 591 w 1393"/>
                <a:gd name="T23" fmla="*/ 1100 h 1489"/>
                <a:gd name="T24" fmla="*/ 201 w 1393"/>
                <a:gd name="T25" fmla="*/ 1489 h 1489"/>
                <a:gd name="T26" fmla="*/ 1393 w 1393"/>
                <a:gd name="T27" fmla="*/ 1489 h 1489"/>
                <a:gd name="T28" fmla="*/ 1393 w 1393"/>
                <a:gd name="T29" fmla="*/ 633 h 1489"/>
                <a:gd name="T30" fmla="*/ 761 w 1393"/>
                <a:gd name="T31" fmla="*/ 0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1489">
                  <a:moveTo>
                    <a:pt x="761" y="0"/>
                  </a:moveTo>
                  <a:cubicBezTo>
                    <a:pt x="240" y="0"/>
                    <a:pt x="240" y="0"/>
                    <a:pt x="240" y="0"/>
                  </a:cubicBezTo>
                  <a:cubicBezTo>
                    <a:pt x="93" y="0"/>
                    <a:pt x="93" y="0"/>
                    <a:pt x="93" y="0"/>
                  </a:cubicBezTo>
                  <a:cubicBezTo>
                    <a:pt x="41" y="0"/>
                    <a:pt x="0" y="42"/>
                    <a:pt x="0" y="93"/>
                  </a:cubicBezTo>
                  <a:cubicBezTo>
                    <a:pt x="0" y="145"/>
                    <a:pt x="41" y="186"/>
                    <a:pt x="93" y="186"/>
                  </a:cubicBezTo>
                  <a:cubicBezTo>
                    <a:pt x="147" y="186"/>
                    <a:pt x="147" y="186"/>
                    <a:pt x="147" y="186"/>
                  </a:cubicBezTo>
                  <a:cubicBezTo>
                    <a:pt x="147" y="938"/>
                    <a:pt x="147" y="938"/>
                    <a:pt x="147" y="938"/>
                  </a:cubicBezTo>
                  <a:cubicBezTo>
                    <a:pt x="147" y="990"/>
                    <a:pt x="188" y="1031"/>
                    <a:pt x="240" y="1031"/>
                  </a:cubicBezTo>
                  <a:cubicBezTo>
                    <a:pt x="397" y="1031"/>
                    <a:pt x="397" y="1031"/>
                    <a:pt x="397" y="1031"/>
                  </a:cubicBezTo>
                  <a:cubicBezTo>
                    <a:pt x="421" y="1031"/>
                    <a:pt x="445" y="1021"/>
                    <a:pt x="462" y="1004"/>
                  </a:cubicBezTo>
                  <a:cubicBezTo>
                    <a:pt x="591" y="876"/>
                    <a:pt x="591" y="876"/>
                    <a:pt x="591" y="876"/>
                  </a:cubicBezTo>
                  <a:cubicBezTo>
                    <a:pt x="591" y="1100"/>
                    <a:pt x="591" y="1100"/>
                    <a:pt x="591" y="1100"/>
                  </a:cubicBezTo>
                  <a:cubicBezTo>
                    <a:pt x="201" y="1489"/>
                    <a:pt x="201" y="1489"/>
                    <a:pt x="201" y="1489"/>
                  </a:cubicBezTo>
                  <a:cubicBezTo>
                    <a:pt x="1393" y="1489"/>
                    <a:pt x="1393" y="1489"/>
                    <a:pt x="1393" y="1489"/>
                  </a:cubicBezTo>
                  <a:cubicBezTo>
                    <a:pt x="1393" y="633"/>
                    <a:pt x="1393" y="633"/>
                    <a:pt x="1393" y="633"/>
                  </a:cubicBezTo>
                  <a:cubicBezTo>
                    <a:pt x="1393" y="284"/>
                    <a:pt x="1109" y="0"/>
                    <a:pt x="7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1" name="Freeform 10">
              <a:extLst>
                <a:ext uri="{FF2B5EF4-FFF2-40B4-BE49-F238E27FC236}">
                  <a16:creationId xmlns:a16="http://schemas.microsoft.com/office/drawing/2014/main" id="{3FA46836-A7A8-45B3-9A0B-F61555564E44}"/>
                </a:ext>
              </a:extLst>
            </p:cNvPr>
            <p:cNvSpPr>
              <a:spLocks/>
            </p:cNvSpPr>
            <p:nvPr/>
          </p:nvSpPr>
          <p:spPr bwMode="auto">
            <a:xfrm>
              <a:off x="4862513" y="3770313"/>
              <a:ext cx="260350" cy="58738"/>
            </a:xfrm>
            <a:custGeom>
              <a:avLst/>
              <a:gdLst>
                <a:gd name="T0" fmla="*/ 0 w 1646"/>
                <a:gd name="T1" fmla="*/ 0 h 372"/>
                <a:gd name="T2" fmla="*/ 0 w 1646"/>
                <a:gd name="T3" fmla="*/ 279 h 372"/>
                <a:gd name="T4" fmla="*/ 93 w 1646"/>
                <a:gd name="T5" fmla="*/ 372 h 372"/>
                <a:gd name="T6" fmla="*/ 1553 w 1646"/>
                <a:gd name="T7" fmla="*/ 372 h 372"/>
                <a:gd name="T8" fmla="*/ 1646 w 1646"/>
                <a:gd name="T9" fmla="*/ 279 h 372"/>
                <a:gd name="T10" fmla="*/ 1646 w 1646"/>
                <a:gd name="T11" fmla="*/ 0 h 372"/>
                <a:gd name="T12" fmla="*/ 0 w 16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1646" h="372">
                  <a:moveTo>
                    <a:pt x="0" y="0"/>
                  </a:moveTo>
                  <a:cubicBezTo>
                    <a:pt x="0" y="279"/>
                    <a:pt x="0" y="279"/>
                    <a:pt x="0" y="279"/>
                  </a:cubicBezTo>
                  <a:cubicBezTo>
                    <a:pt x="0" y="330"/>
                    <a:pt x="42" y="372"/>
                    <a:pt x="93" y="372"/>
                  </a:cubicBezTo>
                  <a:cubicBezTo>
                    <a:pt x="1553" y="372"/>
                    <a:pt x="1553" y="372"/>
                    <a:pt x="1553" y="372"/>
                  </a:cubicBezTo>
                  <a:cubicBezTo>
                    <a:pt x="1604" y="372"/>
                    <a:pt x="1646" y="330"/>
                    <a:pt x="1646" y="279"/>
                  </a:cubicBezTo>
                  <a:cubicBezTo>
                    <a:pt x="1646" y="0"/>
                    <a:pt x="1646" y="0"/>
                    <a:pt x="1646"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grpSp>
      <p:sp>
        <p:nvSpPr>
          <p:cNvPr id="12" name="Freeform 36">
            <a:extLst>
              <a:ext uri="{FF2B5EF4-FFF2-40B4-BE49-F238E27FC236}">
                <a16:creationId xmlns:a16="http://schemas.microsoft.com/office/drawing/2014/main" id="{5670B2C7-6406-4A07-AAE3-561F53CC2D4E}"/>
              </a:ext>
            </a:extLst>
          </p:cNvPr>
          <p:cNvSpPr>
            <a:spLocks noEditPoints="1"/>
          </p:cNvSpPr>
          <p:nvPr/>
        </p:nvSpPr>
        <p:spPr bwMode="auto">
          <a:xfrm>
            <a:off x="6607591" y="5122491"/>
            <a:ext cx="592907" cy="576281"/>
          </a:xfrm>
          <a:custGeom>
            <a:avLst/>
            <a:gdLst>
              <a:gd name="T0" fmla="*/ 2119 w 2125"/>
              <a:gd name="T1" fmla="*/ 400 h 2053"/>
              <a:gd name="T2" fmla="*/ 2061 w 2125"/>
              <a:gd name="T3" fmla="*/ 337 h 2053"/>
              <a:gd name="T4" fmla="*/ 1857 w 2125"/>
              <a:gd name="T5" fmla="*/ 269 h 2053"/>
              <a:gd name="T6" fmla="*/ 1789 w 2125"/>
              <a:gd name="T7" fmla="*/ 64 h 2053"/>
              <a:gd name="T8" fmla="*/ 1726 w 2125"/>
              <a:gd name="T9" fmla="*/ 7 h 2053"/>
              <a:gd name="T10" fmla="*/ 1645 w 2125"/>
              <a:gd name="T11" fmla="*/ 30 h 2053"/>
              <a:gd name="T12" fmla="*/ 1399 w 2125"/>
              <a:gd name="T13" fmla="*/ 276 h 2053"/>
              <a:gd name="T14" fmla="*/ 1378 w 2125"/>
              <a:gd name="T15" fmla="*/ 365 h 2053"/>
              <a:gd name="T16" fmla="*/ 1443 w 2125"/>
              <a:gd name="T17" fmla="*/ 560 h 2053"/>
              <a:gd name="T18" fmla="*/ 1293 w 2125"/>
              <a:gd name="T19" fmla="*/ 710 h 2053"/>
              <a:gd name="T20" fmla="*/ 826 w 2125"/>
              <a:gd name="T21" fmla="*/ 547 h 2053"/>
              <a:gd name="T22" fmla="*/ 293 w 2125"/>
              <a:gd name="T23" fmla="*/ 768 h 2053"/>
              <a:gd name="T24" fmla="*/ 293 w 2125"/>
              <a:gd name="T25" fmla="*/ 1832 h 2053"/>
              <a:gd name="T26" fmla="*/ 826 w 2125"/>
              <a:gd name="T27" fmla="*/ 2053 h 2053"/>
              <a:gd name="T28" fmla="*/ 1358 w 2125"/>
              <a:gd name="T29" fmla="*/ 1832 h 2053"/>
              <a:gd name="T30" fmla="*/ 1416 w 2125"/>
              <a:gd name="T31" fmla="*/ 833 h 2053"/>
              <a:gd name="T32" fmla="*/ 1566 w 2125"/>
              <a:gd name="T33" fmla="*/ 683 h 2053"/>
              <a:gd name="T34" fmla="*/ 1761 w 2125"/>
              <a:gd name="T35" fmla="*/ 748 h 2053"/>
              <a:gd name="T36" fmla="*/ 1788 w 2125"/>
              <a:gd name="T37" fmla="*/ 752 h 2053"/>
              <a:gd name="T38" fmla="*/ 1850 w 2125"/>
              <a:gd name="T39" fmla="*/ 727 h 2053"/>
              <a:gd name="T40" fmla="*/ 2095 w 2125"/>
              <a:gd name="T41" fmla="*/ 481 h 2053"/>
              <a:gd name="T42" fmla="*/ 2119 w 2125"/>
              <a:gd name="T43" fmla="*/ 400 h 2053"/>
              <a:gd name="T44" fmla="*/ 1235 w 2125"/>
              <a:gd name="T45" fmla="*/ 1710 h 2053"/>
              <a:gd name="T46" fmla="*/ 826 w 2125"/>
              <a:gd name="T47" fmla="*/ 1879 h 2053"/>
              <a:gd name="T48" fmla="*/ 416 w 2125"/>
              <a:gd name="T49" fmla="*/ 1710 h 2053"/>
              <a:gd name="T50" fmla="*/ 416 w 2125"/>
              <a:gd name="T51" fmla="*/ 890 h 2053"/>
              <a:gd name="T52" fmla="*/ 826 w 2125"/>
              <a:gd name="T53" fmla="*/ 721 h 2053"/>
              <a:gd name="T54" fmla="*/ 1169 w 2125"/>
              <a:gd name="T55" fmla="*/ 834 h 2053"/>
              <a:gd name="T56" fmla="*/ 1044 w 2125"/>
              <a:gd name="T57" fmla="*/ 959 h 2053"/>
              <a:gd name="T58" fmla="*/ 826 w 2125"/>
              <a:gd name="T59" fmla="*/ 895 h 2053"/>
              <a:gd name="T60" fmla="*/ 539 w 2125"/>
              <a:gd name="T61" fmla="*/ 1013 h 2053"/>
              <a:gd name="T62" fmla="*/ 420 w 2125"/>
              <a:gd name="T63" fmla="*/ 1300 h 2053"/>
              <a:gd name="T64" fmla="*/ 539 w 2125"/>
              <a:gd name="T65" fmla="*/ 1587 h 2053"/>
              <a:gd name="T66" fmla="*/ 826 w 2125"/>
              <a:gd name="T67" fmla="*/ 1705 h 2053"/>
              <a:gd name="T68" fmla="*/ 1112 w 2125"/>
              <a:gd name="T69" fmla="*/ 1587 h 2053"/>
              <a:gd name="T70" fmla="*/ 1167 w 2125"/>
              <a:gd name="T71" fmla="*/ 1081 h 2053"/>
              <a:gd name="T72" fmla="*/ 1292 w 2125"/>
              <a:gd name="T73" fmla="*/ 957 h 2053"/>
              <a:gd name="T74" fmla="*/ 1235 w 2125"/>
              <a:gd name="T75" fmla="*/ 1710 h 2053"/>
              <a:gd name="T76" fmla="*/ 764 w 2125"/>
              <a:gd name="T77" fmla="*/ 1361 h 2053"/>
              <a:gd name="T78" fmla="*/ 826 w 2125"/>
              <a:gd name="T79" fmla="*/ 1387 h 2053"/>
              <a:gd name="T80" fmla="*/ 887 w 2125"/>
              <a:gd name="T81" fmla="*/ 1361 h 2053"/>
              <a:gd name="T82" fmla="*/ 1039 w 2125"/>
              <a:gd name="T83" fmla="*/ 1210 h 2053"/>
              <a:gd name="T84" fmla="*/ 990 w 2125"/>
              <a:gd name="T85" fmla="*/ 1464 h 2053"/>
              <a:gd name="T86" fmla="*/ 826 w 2125"/>
              <a:gd name="T87" fmla="*/ 1532 h 2053"/>
              <a:gd name="T88" fmla="*/ 662 w 2125"/>
              <a:gd name="T89" fmla="*/ 1464 h 2053"/>
              <a:gd name="T90" fmla="*/ 594 w 2125"/>
              <a:gd name="T91" fmla="*/ 1300 h 2053"/>
              <a:gd name="T92" fmla="*/ 662 w 2125"/>
              <a:gd name="T93" fmla="*/ 1136 h 2053"/>
              <a:gd name="T94" fmla="*/ 826 w 2125"/>
              <a:gd name="T95" fmla="*/ 1068 h 2053"/>
              <a:gd name="T96" fmla="*/ 916 w 2125"/>
              <a:gd name="T97" fmla="*/ 1087 h 2053"/>
              <a:gd name="T98" fmla="*/ 764 w 2125"/>
              <a:gd name="T99" fmla="*/ 1239 h 2053"/>
              <a:gd name="T100" fmla="*/ 764 w 2125"/>
              <a:gd name="T101" fmla="*/ 1361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25" h="2053">
                <a:moveTo>
                  <a:pt x="2119" y="400"/>
                </a:moveTo>
                <a:cubicBezTo>
                  <a:pt x="2112" y="370"/>
                  <a:pt x="2090" y="347"/>
                  <a:pt x="2061" y="337"/>
                </a:cubicBezTo>
                <a:cubicBezTo>
                  <a:pt x="1857" y="269"/>
                  <a:pt x="1857" y="269"/>
                  <a:pt x="1857" y="269"/>
                </a:cubicBezTo>
                <a:cubicBezTo>
                  <a:pt x="1789" y="64"/>
                  <a:pt x="1789" y="64"/>
                  <a:pt x="1789" y="64"/>
                </a:cubicBezTo>
                <a:cubicBezTo>
                  <a:pt x="1779" y="36"/>
                  <a:pt x="1756" y="14"/>
                  <a:pt x="1726" y="7"/>
                </a:cubicBezTo>
                <a:cubicBezTo>
                  <a:pt x="1697" y="0"/>
                  <a:pt x="1666" y="9"/>
                  <a:pt x="1645" y="30"/>
                </a:cubicBezTo>
                <a:cubicBezTo>
                  <a:pt x="1399" y="276"/>
                  <a:pt x="1399" y="276"/>
                  <a:pt x="1399" y="276"/>
                </a:cubicBezTo>
                <a:cubicBezTo>
                  <a:pt x="1376" y="299"/>
                  <a:pt x="1368" y="334"/>
                  <a:pt x="1378" y="365"/>
                </a:cubicBezTo>
                <a:cubicBezTo>
                  <a:pt x="1443" y="560"/>
                  <a:pt x="1443" y="560"/>
                  <a:pt x="1443" y="560"/>
                </a:cubicBezTo>
                <a:cubicBezTo>
                  <a:pt x="1293" y="710"/>
                  <a:pt x="1293" y="710"/>
                  <a:pt x="1293" y="710"/>
                </a:cubicBezTo>
                <a:cubicBezTo>
                  <a:pt x="1161" y="604"/>
                  <a:pt x="998" y="547"/>
                  <a:pt x="826" y="547"/>
                </a:cubicBezTo>
                <a:cubicBezTo>
                  <a:pt x="625" y="547"/>
                  <a:pt x="436" y="625"/>
                  <a:pt x="293" y="768"/>
                </a:cubicBezTo>
                <a:cubicBezTo>
                  <a:pt x="0" y="1061"/>
                  <a:pt x="0" y="1539"/>
                  <a:pt x="293" y="1832"/>
                </a:cubicBezTo>
                <a:cubicBezTo>
                  <a:pt x="436" y="1975"/>
                  <a:pt x="625" y="2053"/>
                  <a:pt x="826" y="2053"/>
                </a:cubicBezTo>
                <a:cubicBezTo>
                  <a:pt x="1027" y="2053"/>
                  <a:pt x="1216" y="1975"/>
                  <a:pt x="1358" y="1832"/>
                </a:cubicBezTo>
                <a:cubicBezTo>
                  <a:pt x="1631" y="1560"/>
                  <a:pt x="1650" y="1128"/>
                  <a:pt x="1416" y="833"/>
                </a:cubicBezTo>
                <a:cubicBezTo>
                  <a:pt x="1566" y="683"/>
                  <a:pt x="1566" y="683"/>
                  <a:pt x="1566" y="683"/>
                </a:cubicBezTo>
                <a:cubicBezTo>
                  <a:pt x="1761" y="748"/>
                  <a:pt x="1761" y="748"/>
                  <a:pt x="1761" y="748"/>
                </a:cubicBezTo>
                <a:cubicBezTo>
                  <a:pt x="1770" y="751"/>
                  <a:pt x="1779" y="752"/>
                  <a:pt x="1788" y="752"/>
                </a:cubicBezTo>
                <a:cubicBezTo>
                  <a:pt x="1811" y="752"/>
                  <a:pt x="1833" y="743"/>
                  <a:pt x="1850" y="727"/>
                </a:cubicBezTo>
                <a:cubicBezTo>
                  <a:pt x="2095" y="481"/>
                  <a:pt x="2095" y="481"/>
                  <a:pt x="2095" y="481"/>
                </a:cubicBezTo>
                <a:cubicBezTo>
                  <a:pt x="2117" y="460"/>
                  <a:pt x="2125" y="429"/>
                  <a:pt x="2119" y="400"/>
                </a:cubicBezTo>
                <a:close/>
                <a:moveTo>
                  <a:pt x="1235" y="1710"/>
                </a:moveTo>
                <a:cubicBezTo>
                  <a:pt x="1126" y="1819"/>
                  <a:pt x="980" y="1879"/>
                  <a:pt x="826" y="1879"/>
                </a:cubicBezTo>
                <a:cubicBezTo>
                  <a:pt x="671" y="1879"/>
                  <a:pt x="526" y="1819"/>
                  <a:pt x="416" y="1710"/>
                </a:cubicBezTo>
                <a:cubicBezTo>
                  <a:pt x="190" y="1484"/>
                  <a:pt x="190" y="1116"/>
                  <a:pt x="416" y="890"/>
                </a:cubicBezTo>
                <a:cubicBezTo>
                  <a:pt x="526" y="781"/>
                  <a:pt x="671" y="721"/>
                  <a:pt x="826" y="721"/>
                </a:cubicBezTo>
                <a:cubicBezTo>
                  <a:pt x="951" y="721"/>
                  <a:pt x="1070" y="760"/>
                  <a:pt x="1169" y="834"/>
                </a:cubicBezTo>
                <a:cubicBezTo>
                  <a:pt x="1044" y="959"/>
                  <a:pt x="1044" y="959"/>
                  <a:pt x="1044" y="959"/>
                </a:cubicBezTo>
                <a:cubicBezTo>
                  <a:pt x="980" y="917"/>
                  <a:pt x="904" y="895"/>
                  <a:pt x="826" y="895"/>
                </a:cubicBezTo>
                <a:cubicBezTo>
                  <a:pt x="717" y="895"/>
                  <a:pt x="616" y="937"/>
                  <a:pt x="539" y="1013"/>
                </a:cubicBezTo>
                <a:cubicBezTo>
                  <a:pt x="463" y="1090"/>
                  <a:pt x="420" y="1192"/>
                  <a:pt x="420" y="1300"/>
                </a:cubicBezTo>
                <a:cubicBezTo>
                  <a:pt x="420" y="1408"/>
                  <a:pt x="463" y="1510"/>
                  <a:pt x="539" y="1587"/>
                </a:cubicBezTo>
                <a:cubicBezTo>
                  <a:pt x="616" y="1663"/>
                  <a:pt x="717" y="1705"/>
                  <a:pt x="826" y="1705"/>
                </a:cubicBezTo>
                <a:cubicBezTo>
                  <a:pt x="934" y="1705"/>
                  <a:pt x="1036" y="1663"/>
                  <a:pt x="1112" y="1587"/>
                </a:cubicBezTo>
                <a:cubicBezTo>
                  <a:pt x="1249" y="1450"/>
                  <a:pt x="1268" y="1238"/>
                  <a:pt x="1167" y="1081"/>
                </a:cubicBezTo>
                <a:cubicBezTo>
                  <a:pt x="1292" y="957"/>
                  <a:pt x="1292" y="957"/>
                  <a:pt x="1292" y="957"/>
                </a:cubicBezTo>
                <a:cubicBezTo>
                  <a:pt x="1459" y="1183"/>
                  <a:pt x="1440" y="1505"/>
                  <a:pt x="1235" y="1710"/>
                </a:cubicBezTo>
                <a:close/>
                <a:moveTo>
                  <a:pt x="764" y="1361"/>
                </a:moveTo>
                <a:cubicBezTo>
                  <a:pt x="781" y="1378"/>
                  <a:pt x="804" y="1387"/>
                  <a:pt x="826" y="1387"/>
                </a:cubicBezTo>
                <a:cubicBezTo>
                  <a:pt x="848" y="1387"/>
                  <a:pt x="870" y="1378"/>
                  <a:pt x="887" y="1361"/>
                </a:cubicBezTo>
                <a:cubicBezTo>
                  <a:pt x="1039" y="1210"/>
                  <a:pt x="1039" y="1210"/>
                  <a:pt x="1039" y="1210"/>
                </a:cubicBezTo>
                <a:cubicBezTo>
                  <a:pt x="1075" y="1294"/>
                  <a:pt x="1058" y="1395"/>
                  <a:pt x="990" y="1464"/>
                </a:cubicBezTo>
                <a:cubicBezTo>
                  <a:pt x="946" y="1508"/>
                  <a:pt x="888" y="1532"/>
                  <a:pt x="826" y="1532"/>
                </a:cubicBezTo>
                <a:cubicBezTo>
                  <a:pt x="764" y="1532"/>
                  <a:pt x="706" y="1508"/>
                  <a:pt x="662" y="1464"/>
                </a:cubicBezTo>
                <a:cubicBezTo>
                  <a:pt x="618" y="1420"/>
                  <a:pt x="594" y="1362"/>
                  <a:pt x="594" y="1300"/>
                </a:cubicBezTo>
                <a:cubicBezTo>
                  <a:pt x="594" y="1238"/>
                  <a:pt x="618" y="1180"/>
                  <a:pt x="662" y="1136"/>
                </a:cubicBezTo>
                <a:cubicBezTo>
                  <a:pt x="706" y="1092"/>
                  <a:pt x="764" y="1068"/>
                  <a:pt x="826" y="1068"/>
                </a:cubicBezTo>
                <a:cubicBezTo>
                  <a:pt x="857" y="1068"/>
                  <a:pt x="888" y="1075"/>
                  <a:pt x="916" y="1087"/>
                </a:cubicBezTo>
                <a:cubicBezTo>
                  <a:pt x="764" y="1239"/>
                  <a:pt x="764" y="1239"/>
                  <a:pt x="764" y="1239"/>
                </a:cubicBezTo>
                <a:cubicBezTo>
                  <a:pt x="730" y="1273"/>
                  <a:pt x="730" y="1328"/>
                  <a:pt x="764" y="136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grpSp>
        <p:nvGrpSpPr>
          <p:cNvPr id="13" name="Group 37">
            <a:extLst>
              <a:ext uri="{FF2B5EF4-FFF2-40B4-BE49-F238E27FC236}">
                <a16:creationId xmlns:a16="http://schemas.microsoft.com/office/drawing/2014/main" id="{E42B5E99-DB8F-4FBB-A190-31E74A08B6CA}"/>
              </a:ext>
            </a:extLst>
          </p:cNvPr>
          <p:cNvGrpSpPr/>
          <p:nvPr/>
        </p:nvGrpSpPr>
        <p:grpSpPr>
          <a:xfrm>
            <a:off x="6908227" y="3011376"/>
            <a:ext cx="678943" cy="540715"/>
            <a:chOff x="5168900" y="2687638"/>
            <a:chExt cx="1855788" cy="1477963"/>
          </a:xfrm>
          <a:solidFill>
            <a:srgbClr val="FFFFFF"/>
          </a:solidFill>
        </p:grpSpPr>
        <p:sp>
          <p:nvSpPr>
            <p:cNvPr id="14" name="Freeform 15">
              <a:extLst>
                <a:ext uri="{FF2B5EF4-FFF2-40B4-BE49-F238E27FC236}">
                  <a16:creationId xmlns:a16="http://schemas.microsoft.com/office/drawing/2014/main" id="{2A54B49E-B5CF-426A-BDE2-3A078C12536B}"/>
                </a:ext>
              </a:extLst>
            </p:cNvPr>
            <p:cNvSpPr>
              <a:spLocks/>
            </p:cNvSpPr>
            <p:nvPr/>
          </p:nvSpPr>
          <p:spPr bwMode="auto">
            <a:xfrm>
              <a:off x="5430838" y="2687638"/>
              <a:ext cx="642938" cy="714375"/>
            </a:xfrm>
            <a:custGeom>
              <a:avLst/>
              <a:gdLst>
                <a:gd name="T0" fmla="*/ 337 w 678"/>
                <a:gd name="T1" fmla="*/ 754 h 754"/>
                <a:gd name="T2" fmla="*/ 337 w 678"/>
                <a:gd name="T3" fmla="*/ 754 h 754"/>
                <a:gd name="T4" fmla="*/ 339 w 678"/>
                <a:gd name="T5" fmla="*/ 754 h 754"/>
                <a:gd name="T6" fmla="*/ 341 w 678"/>
                <a:gd name="T7" fmla="*/ 754 h 754"/>
                <a:gd name="T8" fmla="*/ 341 w 678"/>
                <a:gd name="T9" fmla="*/ 754 h 754"/>
                <a:gd name="T10" fmla="*/ 629 w 678"/>
                <a:gd name="T11" fmla="*/ 301 h 754"/>
                <a:gd name="T12" fmla="*/ 339 w 678"/>
                <a:gd name="T13" fmla="*/ 4 h 754"/>
                <a:gd name="T14" fmla="*/ 49 w 678"/>
                <a:gd name="T15" fmla="*/ 301 h 754"/>
                <a:gd name="T16" fmla="*/ 337 w 678"/>
                <a:gd name="T1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754">
                  <a:moveTo>
                    <a:pt x="337" y="754"/>
                  </a:moveTo>
                  <a:cubicBezTo>
                    <a:pt x="337" y="754"/>
                    <a:pt x="337" y="754"/>
                    <a:pt x="337" y="754"/>
                  </a:cubicBezTo>
                  <a:cubicBezTo>
                    <a:pt x="338" y="754"/>
                    <a:pt x="338" y="754"/>
                    <a:pt x="339" y="754"/>
                  </a:cubicBezTo>
                  <a:cubicBezTo>
                    <a:pt x="340" y="754"/>
                    <a:pt x="340" y="754"/>
                    <a:pt x="341" y="754"/>
                  </a:cubicBezTo>
                  <a:cubicBezTo>
                    <a:pt x="341" y="754"/>
                    <a:pt x="341" y="754"/>
                    <a:pt x="341" y="754"/>
                  </a:cubicBezTo>
                  <a:cubicBezTo>
                    <a:pt x="678" y="751"/>
                    <a:pt x="629" y="301"/>
                    <a:pt x="629" y="301"/>
                  </a:cubicBezTo>
                  <a:cubicBezTo>
                    <a:pt x="615" y="1"/>
                    <a:pt x="364" y="3"/>
                    <a:pt x="339" y="4"/>
                  </a:cubicBezTo>
                  <a:cubicBezTo>
                    <a:pt x="314" y="3"/>
                    <a:pt x="63" y="0"/>
                    <a:pt x="49" y="301"/>
                  </a:cubicBezTo>
                  <a:cubicBezTo>
                    <a:pt x="49" y="301"/>
                    <a:pt x="0" y="751"/>
                    <a:pt x="337" y="7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5" name="Freeform 16">
              <a:extLst>
                <a:ext uri="{FF2B5EF4-FFF2-40B4-BE49-F238E27FC236}">
                  <a16:creationId xmlns:a16="http://schemas.microsoft.com/office/drawing/2014/main" id="{8C9D8924-CDF4-4460-99E7-E51B483C9CF9}"/>
                </a:ext>
              </a:extLst>
            </p:cNvPr>
            <p:cNvSpPr>
              <a:spLocks/>
            </p:cNvSpPr>
            <p:nvPr/>
          </p:nvSpPr>
          <p:spPr bwMode="auto">
            <a:xfrm>
              <a:off x="5168900" y="3481388"/>
              <a:ext cx="1052513" cy="671513"/>
            </a:xfrm>
            <a:custGeom>
              <a:avLst/>
              <a:gdLst>
                <a:gd name="T0" fmla="*/ 834 w 1111"/>
                <a:gd name="T1" fmla="*/ 0 h 708"/>
                <a:gd name="T2" fmla="*/ 717 w 1111"/>
                <a:gd name="T3" fmla="*/ 370 h 708"/>
                <a:gd name="T4" fmla="*/ 648 w 1111"/>
                <a:gd name="T5" fmla="*/ 176 h 708"/>
                <a:gd name="T6" fmla="*/ 617 w 1111"/>
                <a:gd name="T7" fmla="*/ 0 h 708"/>
                <a:gd name="T8" fmla="*/ 617 w 1111"/>
                <a:gd name="T9" fmla="*/ 0 h 708"/>
                <a:gd name="T10" fmla="*/ 616 w 1111"/>
                <a:gd name="T11" fmla="*/ 0 h 708"/>
                <a:gd name="T12" fmla="*/ 616 w 1111"/>
                <a:gd name="T13" fmla="*/ 0 h 708"/>
                <a:gd name="T14" fmla="*/ 616 w 1111"/>
                <a:gd name="T15" fmla="*/ 0 h 708"/>
                <a:gd name="T16" fmla="*/ 584 w 1111"/>
                <a:gd name="T17" fmla="*/ 176 h 708"/>
                <a:gd name="T18" fmla="*/ 516 w 1111"/>
                <a:gd name="T19" fmla="*/ 370 h 708"/>
                <a:gd name="T20" fmla="*/ 399 w 1111"/>
                <a:gd name="T21" fmla="*/ 0 h 708"/>
                <a:gd name="T22" fmla="*/ 121 w 1111"/>
                <a:gd name="T23" fmla="*/ 154 h 708"/>
                <a:gd name="T24" fmla="*/ 0 w 1111"/>
                <a:gd name="T25" fmla="*/ 381 h 708"/>
                <a:gd name="T26" fmla="*/ 0 w 1111"/>
                <a:gd name="T27" fmla="*/ 708 h 708"/>
                <a:gd name="T28" fmla="*/ 617 w 1111"/>
                <a:gd name="T29" fmla="*/ 708 h 708"/>
                <a:gd name="T30" fmla="*/ 811 w 1111"/>
                <a:gd name="T31" fmla="*/ 708 h 708"/>
                <a:gd name="T32" fmla="*/ 808 w 1111"/>
                <a:gd name="T33" fmla="*/ 683 h 708"/>
                <a:gd name="T34" fmla="*/ 808 w 1111"/>
                <a:gd name="T35" fmla="*/ 380 h 708"/>
                <a:gd name="T36" fmla="*/ 900 w 1111"/>
                <a:gd name="T37" fmla="*/ 288 h 708"/>
                <a:gd name="T38" fmla="*/ 1014 w 1111"/>
                <a:gd name="T39" fmla="*/ 288 h 708"/>
                <a:gd name="T40" fmla="*/ 1038 w 1111"/>
                <a:gd name="T41" fmla="*/ 291 h 708"/>
                <a:gd name="T42" fmla="*/ 1038 w 1111"/>
                <a:gd name="T43" fmla="*/ 243 h 708"/>
                <a:gd name="T44" fmla="*/ 1111 w 1111"/>
                <a:gd name="T45" fmla="*/ 153 h 708"/>
                <a:gd name="T46" fmla="*/ 834 w 1111"/>
                <a:gd name="T47"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1" h="708">
                  <a:moveTo>
                    <a:pt x="834" y="0"/>
                  </a:moveTo>
                  <a:cubicBezTo>
                    <a:pt x="717" y="370"/>
                    <a:pt x="717" y="370"/>
                    <a:pt x="717" y="370"/>
                  </a:cubicBezTo>
                  <a:cubicBezTo>
                    <a:pt x="648" y="176"/>
                    <a:pt x="648" y="176"/>
                    <a:pt x="648" y="176"/>
                  </a:cubicBezTo>
                  <a:cubicBezTo>
                    <a:pt x="768" y="9"/>
                    <a:pt x="640" y="1"/>
                    <a:pt x="617" y="0"/>
                  </a:cubicBezTo>
                  <a:cubicBezTo>
                    <a:pt x="617" y="0"/>
                    <a:pt x="617" y="0"/>
                    <a:pt x="617" y="0"/>
                  </a:cubicBezTo>
                  <a:cubicBezTo>
                    <a:pt x="617" y="0"/>
                    <a:pt x="617" y="0"/>
                    <a:pt x="616" y="0"/>
                  </a:cubicBezTo>
                  <a:cubicBezTo>
                    <a:pt x="616" y="0"/>
                    <a:pt x="616" y="0"/>
                    <a:pt x="616" y="0"/>
                  </a:cubicBezTo>
                  <a:cubicBezTo>
                    <a:pt x="616" y="0"/>
                    <a:pt x="616" y="0"/>
                    <a:pt x="616" y="0"/>
                  </a:cubicBezTo>
                  <a:cubicBezTo>
                    <a:pt x="593" y="1"/>
                    <a:pt x="464" y="9"/>
                    <a:pt x="584" y="176"/>
                  </a:cubicBezTo>
                  <a:cubicBezTo>
                    <a:pt x="516" y="370"/>
                    <a:pt x="516" y="370"/>
                    <a:pt x="516" y="370"/>
                  </a:cubicBezTo>
                  <a:cubicBezTo>
                    <a:pt x="399" y="0"/>
                    <a:pt x="399" y="0"/>
                    <a:pt x="399" y="0"/>
                  </a:cubicBezTo>
                  <a:cubicBezTo>
                    <a:pt x="399" y="0"/>
                    <a:pt x="252" y="71"/>
                    <a:pt x="121" y="154"/>
                  </a:cubicBezTo>
                  <a:cubicBezTo>
                    <a:pt x="22" y="217"/>
                    <a:pt x="3" y="283"/>
                    <a:pt x="0" y="381"/>
                  </a:cubicBezTo>
                  <a:cubicBezTo>
                    <a:pt x="0" y="708"/>
                    <a:pt x="0" y="708"/>
                    <a:pt x="0" y="708"/>
                  </a:cubicBezTo>
                  <a:cubicBezTo>
                    <a:pt x="617" y="708"/>
                    <a:pt x="617" y="708"/>
                    <a:pt x="617" y="708"/>
                  </a:cubicBezTo>
                  <a:cubicBezTo>
                    <a:pt x="811" y="708"/>
                    <a:pt x="811" y="708"/>
                    <a:pt x="811" y="708"/>
                  </a:cubicBezTo>
                  <a:cubicBezTo>
                    <a:pt x="809" y="700"/>
                    <a:pt x="808" y="692"/>
                    <a:pt x="808" y="683"/>
                  </a:cubicBezTo>
                  <a:cubicBezTo>
                    <a:pt x="808" y="380"/>
                    <a:pt x="808" y="380"/>
                    <a:pt x="808" y="380"/>
                  </a:cubicBezTo>
                  <a:cubicBezTo>
                    <a:pt x="808" y="329"/>
                    <a:pt x="849" y="288"/>
                    <a:pt x="900" y="288"/>
                  </a:cubicBezTo>
                  <a:cubicBezTo>
                    <a:pt x="1014" y="288"/>
                    <a:pt x="1014" y="288"/>
                    <a:pt x="1014" y="288"/>
                  </a:cubicBezTo>
                  <a:cubicBezTo>
                    <a:pt x="1022" y="288"/>
                    <a:pt x="1030" y="289"/>
                    <a:pt x="1038" y="291"/>
                  </a:cubicBezTo>
                  <a:cubicBezTo>
                    <a:pt x="1038" y="243"/>
                    <a:pt x="1038" y="243"/>
                    <a:pt x="1038" y="243"/>
                  </a:cubicBezTo>
                  <a:cubicBezTo>
                    <a:pt x="1038" y="199"/>
                    <a:pt x="1069" y="162"/>
                    <a:pt x="1111" y="153"/>
                  </a:cubicBezTo>
                  <a:cubicBezTo>
                    <a:pt x="980" y="71"/>
                    <a:pt x="834" y="0"/>
                    <a:pt x="8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6" name="Freeform 17">
              <a:extLst>
                <a:ext uri="{FF2B5EF4-FFF2-40B4-BE49-F238E27FC236}">
                  <a16:creationId xmlns:a16="http://schemas.microsoft.com/office/drawing/2014/main" id="{514AF095-C73B-40FB-A675-E26853E4240E}"/>
                </a:ext>
              </a:extLst>
            </p:cNvPr>
            <p:cNvSpPr>
              <a:spLocks/>
            </p:cNvSpPr>
            <p:nvPr/>
          </p:nvSpPr>
          <p:spPr bwMode="auto">
            <a:xfrm>
              <a:off x="5999163" y="3817938"/>
              <a:ext cx="153988" cy="334963"/>
            </a:xfrm>
            <a:custGeom>
              <a:avLst/>
              <a:gdLst>
                <a:gd name="T0" fmla="*/ 138 w 163"/>
                <a:gd name="T1" fmla="*/ 0 h 352"/>
                <a:gd name="T2" fmla="*/ 24 w 163"/>
                <a:gd name="T3" fmla="*/ 0 h 352"/>
                <a:gd name="T4" fmla="*/ 0 w 163"/>
                <a:gd name="T5" fmla="*/ 25 h 352"/>
                <a:gd name="T6" fmla="*/ 0 w 163"/>
                <a:gd name="T7" fmla="*/ 72 h 352"/>
                <a:gd name="T8" fmla="*/ 0 w 163"/>
                <a:gd name="T9" fmla="*/ 281 h 352"/>
                <a:gd name="T10" fmla="*/ 0 w 163"/>
                <a:gd name="T11" fmla="*/ 328 h 352"/>
                <a:gd name="T12" fmla="*/ 24 w 163"/>
                <a:gd name="T13" fmla="*/ 352 h 352"/>
                <a:gd name="T14" fmla="*/ 138 w 163"/>
                <a:gd name="T15" fmla="*/ 352 h 352"/>
                <a:gd name="T16" fmla="*/ 162 w 163"/>
                <a:gd name="T17" fmla="*/ 328 h 352"/>
                <a:gd name="T18" fmla="*/ 162 w 163"/>
                <a:gd name="T19" fmla="*/ 281 h 352"/>
                <a:gd name="T20" fmla="*/ 162 w 163"/>
                <a:gd name="T21" fmla="*/ 72 h 352"/>
                <a:gd name="T22" fmla="*/ 162 w 163"/>
                <a:gd name="T23" fmla="*/ 25 h 352"/>
                <a:gd name="T24" fmla="*/ 138 w 163"/>
                <a:gd name="T25"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352">
                  <a:moveTo>
                    <a:pt x="138" y="0"/>
                  </a:moveTo>
                  <a:cubicBezTo>
                    <a:pt x="24" y="0"/>
                    <a:pt x="24" y="0"/>
                    <a:pt x="24" y="0"/>
                  </a:cubicBezTo>
                  <a:cubicBezTo>
                    <a:pt x="10" y="0"/>
                    <a:pt x="0" y="12"/>
                    <a:pt x="0" y="25"/>
                  </a:cubicBezTo>
                  <a:cubicBezTo>
                    <a:pt x="0" y="72"/>
                    <a:pt x="0" y="72"/>
                    <a:pt x="0" y="72"/>
                  </a:cubicBezTo>
                  <a:cubicBezTo>
                    <a:pt x="0" y="281"/>
                    <a:pt x="0" y="281"/>
                    <a:pt x="0" y="281"/>
                  </a:cubicBezTo>
                  <a:cubicBezTo>
                    <a:pt x="0" y="328"/>
                    <a:pt x="0" y="328"/>
                    <a:pt x="0" y="328"/>
                  </a:cubicBezTo>
                  <a:cubicBezTo>
                    <a:pt x="0" y="342"/>
                    <a:pt x="11" y="352"/>
                    <a:pt x="24" y="352"/>
                  </a:cubicBezTo>
                  <a:cubicBezTo>
                    <a:pt x="138" y="352"/>
                    <a:pt x="138" y="352"/>
                    <a:pt x="138" y="352"/>
                  </a:cubicBezTo>
                  <a:cubicBezTo>
                    <a:pt x="152" y="352"/>
                    <a:pt x="162" y="341"/>
                    <a:pt x="162" y="328"/>
                  </a:cubicBezTo>
                  <a:cubicBezTo>
                    <a:pt x="162" y="281"/>
                    <a:pt x="162" y="281"/>
                    <a:pt x="162" y="281"/>
                  </a:cubicBezTo>
                  <a:cubicBezTo>
                    <a:pt x="162" y="72"/>
                    <a:pt x="162" y="72"/>
                    <a:pt x="162" y="72"/>
                  </a:cubicBezTo>
                  <a:cubicBezTo>
                    <a:pt x="162" y="25"/>
                    <a:pt x="162" y="25"/>
                    <a:pt x="162" y="25"/>
                  </a:cubicBezTo>
                  <a:cubicBezTo>
                    <a:pt x="163" y="12"/>
                    <a:pt x="152" y="0"/>
                    <a:pt x="1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7" name="Freeform 18">
              <a:extLst>
                <a:ext uri="{FF2B5EF4-FFF2-40B4-BE49-F238E27FC236}">
                  <a16:creationId xmlns:a16="http://schemas.microsoft.com/office/drawing/2014/main" id="{CC4FAB93-A599-4E9C-BC50-65F78DA36295}"/>
                </a:ext>
              </a:extLst>
            </p:cNvPr>
            <p:cNvSpPr>
              <a:spLocks/>
            </p:cNvSpPr>
            <p:nvPr/>
          </p:nvSpPr>
          <p:spPr bwMode="auto">
            <a:xfrm>
              <a:off x="6216650" y="3689350"/>
              <a:ext cx="155575" cy="463550"/>
            </a:xfrm>
            <a:custGeom>
              <a:avLst/>
              <a:gdLst>
                <a:gd name="T0" fmla="*/ 138 w 163"/>
                <a:gd name="T1" fmla="*/ 0 h 488"/>
                <a:gd name="T2" fmla="*/ 24 w 163"/>
                <a:gd name="T3" fmla="*/ 0 h 488"/>
                <a:gd name="T4" fmla="*/ 0 w 163"/>
                <a:gd name="T5" fmla="*/ 24 h 488"/>
                <a:gd name="T6" fmla="*/ 0 w 163"/>
                <a:gd name="T7" fmla="*/ 208 h 488"/>
                <a:gd name="T8" fmla="*/ 0 w 163"/>
                <a:gd name="T9" fmla="*/ 280 h 488"/>
                <a:gd name="T10" fmla="*/ 0 w 163"/>
                <a:gd name="T11" fmla="*/ 464 h 488"/>
                <a:gd name="T12" fmla="*/ 24 w 163"/>
                <a:gd name="T13" fmla="*/ 488 h 488"/>
                <a:gd name="T14" fmla="*/ 138 w 163"/>
                <a:gd name="T15" fmla="*/ 488 h 488"/>
                <a:gd name="T16" fmla="*/ 163 w 163"/>
                <a:gd name="T17" fmla="*/ 464 h 488"/>
                <a:gd name="T18" fmla="*/ 163 w 163"/>
                <a:gd name="T19" fmla="*/ 280 h 488"/>
                <a:gd name="T20" fmla="*/ 163 w 163"/>
                <a:gd name="T21" fmla="*/ 208 h 488"/>
                <a:gd name="T22" fmla="*/ 163 w 163"/>
                <a:gd name="T23" fmla="*/ 25 h 488"/>
                <a:gd name="T24" fmla="*/ 138 w 163"/>
                <a:gd name="T25"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488">
                  <a:moveTo>
                    <a:pt x="138" y="0"/>
                  </a:moveTo>
                  <a:cubicBezTo>
                    <a:pt x="24" y="0"/>
                    <a:pt x="24" y="0"/>
                    <a:pt x="24" y="0"/>
                  </a:cubicBezTo>
                  <a:cubicBezTo>
                    <a:pt x="11" y="0"/>
                    <a:pt x="0" y="11"/>
                    <a:pt x="0" y="24"/>
                  </a:cubicBezTo>
                  <a:cubicBezTo>
                    <a:pt x="0" y="208"/>
                    <a:pt x="0" y="208"/>
                    <a:pt x="0" y="208"/>
                  </a:cubicBezTo>
                  <a:cubicBezTo>
                    <a:pt x="0" y="280"/>
                    <a:pt x="0" y="280"/>
                    <a:pt x="0" y="280"/>
                  </a:cubicBezTo>
                  <a:cubicBezTo>
                    <a:pt x="0" y="464"/>
                    <a:pt x="0" y="464"/>
                    <a:pt x="0" y="464"/>
                  </a:cubicBezTo>
                  <a:cubicBezTo>
                    <a:pt x="0" y="478"/>
                    <a:pt x="11" y="488"/>
                    <a:pt x="24" y="488"/>
                  </a:cubicBezTo>
                  <a:cubicBezTo>
                    <a:pt x="138" y="488"/>
                    <a:pt x="138" y="488"/>
                    <a:pt x="138" y="488"/>
                  </a:cubicBezTo>
                  <a:cubicBezTo>
                    <a:pt x="152" y="488"/>
                    <a:pt x="163" y="477"/>
                    <a:pt x="163" y="464"/>
                  </a:cubicBezTo>
                  <a:cubicBezTo>
                    <a:pt x="163" y="280"/>
                    <a:pt x="163" y="280"/>
                    <a:pt x="163" y="280"/>
                  </a:cubicBezTo>
                  <a:cubicBezTo>
                    <a:pt x="163" y="208"/>
                    <a:pt x="163" y="208"/>
                    <a:pt x="163" y="208"/>
                  </a:cubicBezTo>
                  <a:cubicBezTo>
                    <a:pt x="163" y="25"/>
                    <a:pt x="163" y="25"/>
                    <a:pt x="163" y="25"/>
                  </a:cubicBezTo>
                  <a:cubicBezTo>
                    <a:pt x="163" y="11"/>
                    <a:pt x="152" y="0"/>
                    <a:pt x="1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8" name="Freeform 19">
              <a:extLst>
                <a:ext uri="{FF2B5EF4-FFF2-40B4-BE49-F238E27FC236}">
                  <a16:creationId xmlns:a16="http://schemas.microsoft.com/office/drawing/2014/main" id="{55BB4645-4FBC-4893-B333-68A1CA2CCAAC}"/>
                </a:ext>
              </a:extLst>
            </p:cNvPr>
            <p:cNvSpPr>
              <a:spLocks/>
            </p:cNvSpPr>
            <p:nvPr/>
          </p:nvSpPr>
          <p:spPr bwMode="auto">
            <a:xfrm>
              <a:off x="6338888" y="3284538"/>
              <a:ext cx="349250" cy="868363"/>
            </a:xfrm>
            <a:custGeom>
              <a:avLst/>
              <a:gdLst>
                <a:gd name="T0" fmla="*/ 266 w 368"/>
                <a:gd name="T1" fmla="*/ 501 h 916"/>
                <a:gd name="T2" fmla="*/ 266 w 368"/>
                <a:gd name="T3" fmla="*/ 298 h 916"/>
                <a:gd name="T4" fmla="*/ 344 w 368"/>
                <a:gd name="T5" fmla="*/ 298 h 916"/>
                <a:gd name="T6" fmla="*/ 360 w 368"/>
                <a:gd name="T7" fmla="*/ 270 h 916"/>
                <a:gd name="T8" fmla="*/ 200 w 368"/>
                <a:gd name="T9" fmla="*/ 12 h 916"/>
                <a:gd name="T10" fmla="*/ 168 w 368"/>
                <a:gd name="T11" fmla="*/ 12 h 916"/>
                <a:gd name="T12" fmla="*/ 8 w 368"/>
                <a:gd name="T13" fmla="*/ 270 h 916"/>
                <a:gd name="T14" fmla="*/ 23 w 368"/>
                <a:gd name="T15" fmla="*/ 298 h 916"/>
                <a:gd name="T16" fmla="*/ 102 w 368"/>
                <a:gd name="T17" fmla="*/ 298 h 916"/>
                <a:gd name="T18" fmla="*/ 102 w 368"/>
                <a:gd name="T19" fmla="*/ 892 h 916"/>
                <a:gd name="T20" fmla="*/ 126 w 368"/>
                <a:gd name="T21" fmla="*/ 916 h 916"/>
                <a:gd name="T22" fmla="*/ 241 w 368"/>
                <a:gd name="T23" fmla="*/ 916 h 916"/>
                <a:gd name="T24" fmla="*/ 265 w 368"/>
                <a:gd name="T25" fmla="*/ 892 h 916"/>
                <a:gd name="T26" fmla="*/ 192 w 368"/>
                <a:gd name="T27" fmla="*/ 696 h 916"/>
                <a:gd name="T28" fmla="*/ 266 w 368"/>
                <a:gd name="T29" fmla="*/ 501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916">
                  <a:moveTo>
                    <a:pt x="266" y="501"/>
                  </a:moveTo>
                  <a:cubicBezTo>
                    <a:pt x="266" y="298"/>
                    <a:pt x="266" y="298"/>
                    <a:pt x="266" y="298"/>
                  </a:cubicBezTo>
                  <a:cubicBezTo>
                    <a:pt x="344" y="298"/>
                    <a:pt x="344" y="298"/>
                    <a:pt x="344" y="298"/>
                  </a:cubicBezTo>
                  <a:cubicBezTo>
                    <a:pt x="359" y="298"/>
                    <a:pt x="368" y="282"/>
                    <a:pt x="360" y="270"/>
                  </a:cubicBezTo>
                  <a:cubicBezTo>
                    <a:pt x="200" y="12"/>
                    <a:pt x="200" y="12"/>
                    <a:pt x="200" y="12"/>
                  </a:cubicBezTo>
                  <a:cubicBezTo>
                    <a:pt x="192" y="0"/>
                    <a:pt x="175" y="0"/>
                    <a:pt x="168" y="12"/>
                  </a:cubicBezTo>
                  <a:cubicBezTo>
                    <a:pt x="8" y="270"/>
                    <a:pt x="8" y="270"/>
                    <a:pt x="8" y="270"/>
                  </a:cubicBezTo>
                  <a:cubicBezTo>
                    <a:pt x="0" y="282"/>
                    <a:pt x="9" y="298"/>
                    <a:pt x="23" y="298"/>
                  </a:cubicBezTo>
                  <a:cubicBezTo>
                    <a:pt x="102" y="298"/>
                    <a:pt x="102" y="298"/>
                    <a:pt x="102" y="298"/>
                  </a:cubicBezTo>
                  <a:cubicBezTo>
                    <a:pt x="102" y="892"/>
                    <a:pt x="102" y="892"/>
                    <a:pt x="102" y="892"/>
                  </a:cubicBezTo>
                  <a:cubicBezTo>
                    <a:pt x="102" y="906"/>
                    <a:pt x="113" y="916"/>
                    <a:pt x="126" y="916"/>
                  </a:cubicBezTo>
                  <a:cubicBezTo>
                    <a:pt x="241" y="916"/>
                    <a:pt x="241" y="916"/>
                    <a:pt x="241" y="916"/>
                  </a:cubicBezTo>
                  <a:cubicBezTo>
                    <a:pt x="254" y="916"/>
                    <a:pt x="265" y="906"/>
                    <a:pt x="265" y="892"/>
                  </a:cubicBezTo>
                  <a:cubicBezTo>
                    <a:pt x="219" y="840"/>
                    <a:pt x="192" y="771"/>
                    <a:pt x="192" y="696"/>
                  </a:cubicBezTo>
                  <a:cubicBezTo>
                    <a:pt x="192" y="622"/>
                    <a:pt x="220" y="553"/>
                    <a:pt x="266"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sp>
          <p:nvSpPr>
            <p:cNvPr id="19" name="Freeform 20">
              <a:extLst>
                <a:ext uri="{FF2B5EF4-FFF2-40B4-BE49-F238E27FC236}">
                  <a16:creationId xmlns:a16="http://schemas.microsoft.com/office/drawing/2014/main" id="{CF1B7668-06B0-4B10-B98A-793B7922E000}"/>
                </a:ext>
              </a:extLst>
            </p:cNvPr>
            <p:cNvSpPr>
              <a:spLocks noEditPoints="1"/>
            </p:cNvSpPr>
            <p:nvPr/>
          </p:nvSpPr>
          <p:spPr bwMode="auto">
            <a:xfrm>
              <a:off x="6581775" y="3722688"/>
              <a:ext cx="442913" cy="442913"/>
            </a:xfrm>
            <a:custGeom>
              <a:avLst/>
              <a:gdLst>
                <a:gd name="T0" fmla="*/ 234 w 467"/>
                <a:gd name="T1" fmla="*/ 0 h 467"/>
                <a:gd name="T2" fmla="*/ 0 w 467"/>
                <a:gd name="T3" fmla="*/ 233 h 467"/>
                <a:gd name="T4" fmla="*/ 234 w 467"/>
                <a:gd name="T5" fmla="*/ 467 h 467"/>
                <a:gd name="T6" fmla="*/ 467 w 467"/>
                <a:gd name="T7" fmla="*/ 233 h 467"/>
                <a:gd name="T8" fmla="*/ 234 w 467"/>
                <a:gd name="T9" fmla="*/ 0 h 467"/>
                <a:gd name="T10" fmla="*/ 301 w 467"/>
                <a:gd name="T11" fmla="*/ 326 h 467"/>
                <a:gd name="T12" fmla="*/ 262 w 467"/>
                <a:gd name="T13" fmla="*/ 351 h 467"/>
                <a:gd name="T14" fmla="*/ 252 w 467"/>
                <a:gd name="T15" fmla="*/ 363 h 467"/>
                <a:gd name="T16" fmla="*/ 252 w 467"/>
                <a:gd name="T17" fmla="*/ 384 h 467"/>
                <a:gd name="T18" fmla="*/ 243 w 467"/>
                <a:gd name="T19" fmla="*/ 393 h 467"/>
                <a:gd name="T20" fmla="*/ 221 w 467"/>
                <a:gd name="T21" fmla="*/ 393 h 467"/>
                <a:gd name="T22" fmla="*/ 211 w 467"/>
                <a:gd name="T23" fmla="*/ 383 h 467"/>
                <a:gd name="T24" fmla="*/ 211 w 467"/>
                <a:gd name="T25" fmla="*/ 368 h 467"/>
                <a:gd name="T26" fmla="*/ 200 w 467"/>
                <a:gd name="T27" fmla="*/ 355 h 467"/>
                <a:gd name="T28" fmla="*/ 160 w 467"/>
                <a:gd name="T29" fmla="*/ 344 h 467"/>
                <a:gd name="T30" fmla="*/ 152 w 467"/>
                <a:gd name="T31" fmla="*/ 326 h 467"/>
                <a:gd name="T32" fmla="*/ 159 w 467"/>
                <a:gd name="T33" fmla="*/ 303 h 467"/>
                <a:gd name="T34" fmla="*/ 172 w 467"/>
                <a:gd name="T35" fmla="*/ 298 h 467"/>
                <a:gd name="T36" fmla="*/ 216 w 467"/>
                <a:gd name="T37" fmla="*/ 311 h 467"/>
                <a:gd name="T38" fmla="*/ 245 w 467"/>
                <a:gd name="T39" fmla="*/ 307 h 467"/>
                <a:gd name="T40" fmla="*/ 250 w 467"/>
                <a:gd name="T41" fmla="*/ 268 h 467"/>
                <a:gd name="T42" fmla="*/ 234 w 467"/>
                <a:gd name="T43" fmla="*/ 259 h 467"/>
                <a:gd name="T44" fmla="*/ 189 w 467"/>
                <a:gd name="T45" fmla="*/ 239 h 467"/>
                <a:gd name="T46" fmla="*/ 153 w 467"/>
                <a:gd name="T47" fmla="*/ 178 h 467"/>
                <a:gd name="T48" fmla="*/ 202 w 467"/>
                <a:gd name="T49" fmla="*/ 116 h 467"/>
                <a:gd name="T50" fmla="*/ 214 w 467"/>
                <a:gd name="T51" fmla="*/ 99 h 467"/>
                <a:gd name="T52" fmla="*/ 214 w 467"/>
                <a:gd name="T53" fmla="*/ 86 h 467"/>
                <a:gd name="T54" fmla="*/ 225 w 467"/>
                <a:gd name="T55" fmla="*/ 75 h 467"/>
                <a:gd name="T56" fmla="*/ 234 w 467"/>
                <a:gd name="T57" fmla="*/ 75 h 467"/>
                <a:gd name="T58" fmla="*/ 254 w 467"/>
                <a:gd name="T59" fmla="*/ 95 h 467"/>
                <a:gd name="T60" fmla="*/ 268 w 467"/>
                <a:gd name="T61" fmla="*/ 111 h 467"/>
                <a:gd name="T62" fmla="*/ 299 w 467"/>
                <a:gd name="T63" fmla="*/ 121 h 467"/>
                <a:gd name="T64" fmla="*/ 305 w 467"/>
                <a:gd name="T65" fmla="*/ 133 h 467"/>
                <a:gd name="T66" fmla="*/ 297 w 467"/>
                <a:gd name="T67" fmla="*/ 159 h 467"/>
                <a:gd name="T68" fmla="*/ 284 w 467"/>
                <a:gd name="T69" fmla="*/ 164 h 467"/>
                <a:gd name="T70" fmla="*/ 234 w 467"/>
                <a:gd name="T71" fmla="*/ 155 h 467"/>
                <a:gd name="T72" fmla="*/ 221 w 467"/>
                <a:gd name="T73" fmla="*/ 157 h 467"/>
                <a:gd name="T74" fmla="*/ 216 w 467"/>
                <a:gd name="T75" fmla="*/ 191 h 467"/>
                <a:gd name="T76" fmla="*/ 238 w 467"/>
                <a:gd name="T77" fmla="*/ 203 h 467"/>
                <a:gd name="T78" fmla="*/ 277 w 467"/>
                <a:gd name="T79" fmla="*/ 220 h 467"/>
                <a:gd name="T80" fmla="*/ 301 w 467"/>
                <a:gd name="T81" fmla="*/ 3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7" h="467">
                  <a:moveTo>
                    <a:pt x="234" y="0"/>
                  </a:moveTo>
                  <a:cubicBezTo>
                    <a:pt x="104" y="0"/>
                    <a:pt x="0" y="104"/>
                    <a:pt x="0" y="233"/>
                  </a:cubicBezTo>
                  <a:cubicBezTo>
                    <a:pt x="0" y="363"/>
                    <a:pt x="104" y="467"/>
                    <a:pt x="234" y="467"/>
                  </a:cubicBezTo>
                  <a:cubicBezTo>
                    <a:pt x="363" y="467"/>
                    <a:pt x="467" y="363"/>
                    <a:pt x="467" y="233"/>
                  </a:cubicBezTo>
                  <a:cubicBezTo>
                    <a:pt x="467" y="104"/>
                    <a:pt x="363" y="0"/>
                    <a:pt x="234" y="0"/>
                  </a:cubicBezTo>
                  <a:close/>
                  <a:moveTo>
                    <a:pt x="301" y="326"/>
                  </a:moveTo>
                  <a:cubicBezTo>
                    <a:pt x="291" y="338"/>
                    <a:pt x="277" y="347"/>
                    <a:pt x="262" y="351"/>
                  </a:cubicBezTo>
                  <a:cubicBezTo>
                    <a:pt x="255" y="353"/>
                    <a:pt x="252" y="356"/>
                    <a:pt x="252" y="363"/>
                  </a:cubicBezTo>
                  <a:cubicBezTo>
                    <a:pt x="253" y="370"/>
                    <a:pt x="252" y="377"/>
                    <a:pt x="252" y="384"/>
                  </a:cubicBezTo>
                  <a:cubicBezTo>
                    <a:pt x="252" y="390"/>
                    <a:pt x="249" y="393"/>
                    <a:pt x="243" y="393"/>
                  </a:cubicBezTo>
                  <a:cubicBezTo>
                    <a:pt x="236" y="393"/>
                    <a:pt x="228" y="393"/>
                    <a:pt x="221" y="393"/>
                  </a:cubicBezTo>
                  <a:cubicBezTo>
                    <a:pt x="214" y="393"/>
                    <a:pt x="211" y="389"/>
                    <a:pt x="211" y="383"/>
                  </a:cubicBezTo>
                  <a:cubicBezTo>
                    <a:pt x="211" y="378"/>
                    <a:pt x="211" y="373"/>
                    <a:pt x="211" y="368"/>
                  </a:cubicBezTo>
                  <a:cubicBezTo>
                    <a:pt x="211" y="357"/>
                    <a:pt x="211" y="357"/>
                    <a:pt x="200" y="355"/>
                  </a:cubicBezTo>
                  <a:cubicBezTo>
                    <a:pt x="186" y="353"/>
                    <a:pt x="173" y="350"/>
                    <a:pt x="160" y="344"/>
                  </a:cubicBezTo>
                  <a:cubicBezTo>
                    <a:pt x="150" y="339"/>
                    <a:pt x="150" y="337"/>
                    <a:pt x="152" y="326"/>
                  </a:cubicBezTo>
                  <a:cubicBezTo>
                    <a:pt x="154" y="319"/>
                    <a:pt x="157" y="311"/>
                    <a:pt x="159" y="303"/>
                  </a:cubicBezTo>
                  <a:cubicBezTo>
                    <a:pt x="162" y="295"/>
                    <a:pt x="164" y="293"/>
                    <a:pt x="172" y="298"/>
                  </a:cubicBezTo>
                  <a:cubicBezTo>
                    <a:pt x="186" y="305"/>
                    <a:pt x="200" y="309"/>
                    <a:pt x="216" y="311"/>
                  </a:cubicBezTo>
                  <a:cubicBezTo>
                    <a:pt x="226" y="312"/>
                    <a:pt x="236" y="311"/>
                    <a:pt x="245" y="307"/>
                  </a:cubicBezTo>
                  <a:cubicBezTo>
                    <a:pt x="262" y="300"/>
                    <a:pt x="265" y="280"/>
                    <a:pt x="250" y="268"/>
                  </a:cubicBezTo>
                  <a:cubicBezTo>
                    <a:pt x="245" y="264"/>
                    <a:pt x="240" y="261"/>
                    <a:pt x="234" y="259"/>
                  </a:cubicBezTo>
                  <a:cubicBezTo>
                    <a:pt x="218" y="252"/>
                    <a:pt x="203" y="247"/>
                    <a:pt x="189" y="239"/>
                  </a:cubicBezTo>
                  <a:cubicBezTo>
                    <a:pt x="166" y="225"/>
                    <a:pt x="151" y="206"/>
                    <a:pt x="153" y="178"/>
                  </a:cubicBezTo>
                  <a:cubicBezTo>
                    <a:pt x="155" y="146"/>
                    <a:pt x="173" y="126"/>
                    <a:pt x="202" y="116"/>
                  </a:cubicBezTo>
                  <a:cubicBezTo>
                    <a:pt x="214" y="111"/>
                    <a:pt x="214" y="112"/>
                    <a:pt x="214" y="99"/>
                  </a:cubicBezTo>
                  <a:cubicBezTo>
                    <a:pt x="214" y="95"/>
                    <a:pt x="214" y="91"/>
                    <a:pt x="214" y="86"/>
                  </a:cubicBezTo>
                  <a:cubicBezTo>
                    <a:pt x="214" y="77"/>
                    <a:pt x="216" y="75"/>
                    <a:pt x="225" y="75"/>
                  </a:cubicBezTo>
                  <a:cubicBezTo>
                    <a:pt x="228" y="75"/>
                    <a:pt x="231" y="75"/>
                    <a:pt x="234" y="75"/>
                  </a:cubicBezTo>
                  <a:cubicBezTo>
                    <a:pt x="254" y="75"/>
                    <a:pt x="254" y="75"/>
                    <a:pt x="254" y="95"/>
                  </a:cubicBezTo>
                  <a:cubicBezTo>
                    <a:pt x="254" y="109"/>
                    <a:pt x="254" y="109"/>
                    <a:pt x="268" y="111"/>
                  </a:cubicBezTo>
                  <a:cubicBezTo>
                    <a:pt x="278" y="113"/>
                    <a:pt x="289" y="116"/>
                    <a:pt x="299" y="121"/>
                  </a:cubicBezTo>
                  <a:cubicBezTo>
                    <a:pt x="304" y="123"/>
                    <a:pt x="306" y="127"/>
                    <a:pt x="305" y="133"/>
                  </a:cubicBezTo>
                  <a:cubicBezTo>
                    <a:pt x="302" y="141"/>
                    <a:pt x="300" y="150"/>
                    <a:pt x="297" y="159"/>
                  </a:cubicBezTo>
                  <a:cubicBezTo>
                    <a:pt x="294" y="167"/>
                    <a:pt x="292" y="168"/>
                    <a:pt x="284" y="164"/>
                  </a:cubicBezTo>
                  <a:cubicBezTo>
                    <a:pt x="268" y="157"/>
                    <a:pt x="252" y="153"/>
                    <a:pt x="234" y="155"/>
                  </a:cubicBezTo>
                  <a:cubicBezTo>
                    <a:pt x="230" y="155"/>
                    <a:pt x="226" y="155"/>
                    <a:pt x="221" y="157"/>
                  </a:cubicBezTo>
                  <a:cubicBezTo>
                    <a:pt x="206" y="164"/>
                    <a:pt x="204" y="181"/>
                    <a:pt x="216" y="191"/>
                  </a:cubicBezTo>
                  <a:cubicBezTo>
                    <a:pt x="223" y="196"/>
                    <a:pt x="230" y="199"/>
                    <a:pt x="238" y="203"/>
                  </a:cubicBezTo>
                  <a:cubicBezTo>
                    <a:pt x="251" y="208"/>
                    <a:pt x="264" y="213"/>
                    <a:pt x="277" y="220"/>
                  </a:cubicBezTo>
                  <a:cubicBezTo>
                    <a:pt x="318" y="241"/>
                    <a:pt x="329" y="291"/>
                    <a:pt x="301"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n-ea"/>
                <a:cs typeface="+mn-cs"/>
              </a:endParaRPr>
            </a:p>
          </p:txBody>
        </p:sp>
      </p:grpSp>
      <p:sp>
        <p:nvSpPr>
          <p:cNvPr id="24" name="文本框 23">
            <a:extLst>
              <a:ext uri="{FF2B5EF4-FFF2-40B4-BE49-F238E27FC236}">
                <a16:creationId xmlns:a16="http://schemas.microsoft.com/office/drawing/2014/main" id="{32DED04E-8072-4648-AF5F-90B63EF0D10C}"/>
              </a:ext>
            </a:extLst>
          </p:cNvPr>
          <p:cNvSpPr txBox="1"/>
          <p:nvPr/>
        </p:nvSpPr>
        <p:spPr>
          <a:xfrm>
            <a:off x="4278837" y="918105"/>
            <a:ext cx="3634328" cy="523220"/>
          </a:xfrm>
          <a:prstGeom prst="rect">
            <a:avLst/>
          </a:prstGeom>
          <a:noFill/>
        </p:spPr>
        <p:txBody>
          <a:bodyPr wrap="none" rtlCol="0">
            <a:spAutoFit/>
          </a:bodyPr>
          <a:lstStyle/>
          <a:p>
            <a:pPr algn="ctr"/>
            <a:r>
              <a:rPr lang="en-US" altLang="zh-CN" sz="2800" dirty="0">
                <a:latin typeface="+mj-lt"/>
                <a:ea typeface="+mj-ea"/>
                <a:cs typeface="+mj-cs"/>
              </a:rPr>
              <a:t>Process </a:t>
            </a:r>
            <a:r>
              <a:rPr lang="en-US" altLang="zh-CN" sz="2800" dirty="0">
                <a:solidFill>
                  <a:schemeClr val="accent1"/>
                </a:solidFill>
                <a:latin typeface="+mj-lt"/>
                <a:ea typeface="+mj-ea"/>
                <a:cs typeface="+mj-cs"/>
              </a:rPr>
              <a:t>infographic</a:t>
            </a:r>
          </a:p>
        </p:txBody>
      </p:sp>
      <p:grpSp>
        <p:nvGrpSpPr>
          <p:cNvPr id="36" name="组合 35">
            <a:extLst>
              <a:ext uri="{FF2B5EF4-FFF2-40B4-BE49-F238E27FC236}">
                <a16:creationId xmlns:a16="http://schemas.microsoft.com/office/drawing/2014/main" id="{99302764-59F3-46F4-B943-FDE2F0A9A76F}"/>
              </a:ext>
            </a:extLst>
          </p:cNvPr>
          <p:cNvGrpSpPr/>
          <p:nvPr/>
        </p:nvGrpSpPr>
        <p:grpSpPr>
          <a:xfrm>
            <a:off x="976987" y="2692095"/>
            <a:ext cx="2668622" cy="881603"/>
            <a:chOff x="976987" y="2692095"/>
            <a:chExt cx="2668622" cy="881603"/>
          </a:xfrm>
        </p:grpSpPr>
        <p:sp>
          <p:nvSpPr>
            <p:cNvPr id="26" name="TextBox 65">
              <a:extLst>
                <a:ext uri="{FF2B5EF4-FFF2-40B4-BE49-F238E27FC236}">
                  <a16:creationId xmlns:a16="http://schemas.microsoft.com/office/drawing/2014/main" id="{224DB8C7-7542-4827-B6C5-AEF4A0C1235A}"/>
                </a:ext>
              </a:extLst>
            </p:cNvPr>
            <p:cNvSpPr txBox="1"/>
            <p:nvPr/>
          </p:nvSpPr>
          <p:spPr>
            <a:xfrm>
              <a:off x="1589348" y="2692095"/>
              <a:ext cx="2056261" cy="379647"/>
            </a:xfrm>
            <a:prstGeom prst="rect">
              <a:avLst/>
            </a:prstGeom>
            <a:noFill/>
          </p:spPr>
          <p:txBody>
            <a:bodyPr wrap="square" lIns="0" tIns="36000" rIns="0" bIns="36000" rtlCol="0">
              <a:spAutoFit/>
            </a:bodyPr>
            <a:lstStyle/>
            <a:p>
              <a:pPr marL="0" marR="0" lvl="0" indent="0" algn="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27" name="TextBox 65">
              <a:extLst>
                <a:ext uri="{FF2B5EF4-FFF2-40B4-BE49-F238E27FC236}">
                  <a16:creationId xmlns:a16="http://schemas.microsoft.com/office/drawing/2014/main" id="{B49F9BB5-38A8-4367-AB63-024C9039FD7A}"/>
                </a:ext>
              </a:extLst>
            </p:cNvPr>
            <p:cNvSpPr txBox="1"/>
            <p:nvPr/>
          </p:nvSpPr>
          <p:spPr>
            <a:xfrm>
              <a:off x="976987" y="3075494"/>
              <a:ext cx="2668622" cy="498204"/>
            </a:xfrm>
            <a:prstGeom prst="rect">
              <a:avLst/>
            </a:prstGeom>
            <a:noFill/>
          </p:spPr>
          <p:txBody>
            <a:bodyPr wrap="square" lIns="0" tIns="36000" rIns="0" bIns="36000" rtlCol="0">
              <a:spAutoFit/>
            </a:bodyPr>
            <a:lstStyle/>
            <a:p>
              <a:pPr marL="0" marR="0" lvl="0" indent="0" algn="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grpSp>
      <p:sp>
        <p:nvSpPr>
          <p:cNvPr id="28" name="TextBox 65">
            <a:extLst>
              <a:ext uri="{FF2B5EF4-FFF2-40B4-BE49-F238E27FC236}">
                <a16:creationId xmlns:a16="http://schemas.microsoft.com/office/drawing/2014/main" id="{DC8808F6-C750-4E5F-8919-CED43DD0DE33}"/>
              </a:ext>
            </a:extLst>
          </p:cNvPr>
          <p:cNvSpPr txBox="1"/>
          <p:nvPr/>
        </p:nvSpPr>
        <p:spPr>
          <a:xfrm>
            <a:off x="1589348" y="4598449"/>
            <a:ext cx="2056261" cy="379647"/>
          </a:xfrm>
          <a:prstGeom prst="rect">
            <a:avLst/>
          </a:prstGeom>
          <a:noFill/>
        </p:spPr>
        <p:txBody>
          <a:bodyPr wrap="square" lIns="0" tIns="36000" rIns="0" bIns="36000" rtlCol="0">
            <a:spAutoFit/>
          </a:bodyPr>
          <a:lstStyle/>
          <a:p>
            <a:pPr marL="0" marR="0" lvl="0" indent="0" algn="r"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29" name="TextBox 65">
            <a:extLst>
              <a:ext uri="{FF2B5EF4-FFF2-40B4-BE49-F238E27FC236}">
                <a16:creationId xmlns:a16="http://schemas.microsoft.com/office/drawing/2014/main" id="{87EC28D4-131B-402D-8900-135CF0297E4C}"/>
              </a:ext>
            </a:extLst>
          </p:cNvPr>
          <p:cNvSpPr txBox="1"/>
          <p:nvPr/>
        </p:nvSpPr>
        <p:spPr>
          <a:xfrm>
            <a:off x="976987" y="4981848"/>
            <a:ext cx="2668622" cy="498204"/>
          </a:xfrm>
          <a:prstGeom prst="rect">
            <a:avLst/>
          </a:prstGeom>
          <a:noFill/>
        </p:spPr>
        <p:txBody>
          <a:bodyPr wrap="square" lIns="0" tIns="36000" rIns="0" bIns="36000" rtlCol="0">
            <a:spAutoFit/>
          </a:bodyPr>
          <a:lstStyle/>
          <a:p>
            <a:pPr marL="0" marR="0" lvl="0" indent="0" algn="r"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grpSp>
        <p:nvGrpSpPr>
          <p:cNvPr id="37" name="组合 36">
            <a:extLst>
              <a:ext uri="{FF2B5EF4-FFF2-40B4-BE49-F238E27FC236}">
                <a16:creationId xmlns:a16="http://schemas.microsoft.com/office/drawing/2014/main" id="{B138DABA-99BB-426B-A043-96F4745DC73D}"/>
              </a:ext>
            </a:extLst>
          </p:cNvPr>
          <p:cNvGrpSpPr/>
          <p:nvPr/>
        </p:nvGrpSpPr>
        <p:grpSpPr>
          <a:xfrm>
            <a:off x="8546391" y="2692095"/>
            <a:ext cx="2668622" cy="881603"/>
            <a:chOff x="8546391" y="2692095"/>
            <a:chExt cx="2668622" cy="881603"/>
          </a:xfrm>
        </p:grpSpPr>
        <p:sp>
          <p:nvSpPr>
            <p:cNvPr id="31" name="TextBox 65">
              <a:extLst>
                <a:ext uri="{FF2B5EF4-FFF2-40B4-BE49-F238E27FC236}">
                  <a16:creationId xmlns:a16="http://schemas.microsoft.com/office/drawing/2014/main" id="{7CE11E1A-504E-4F61-B097-3AE373DDF60F}"/>
                </a:ext>
              </a:extLst>
            </p:cNvPr>
            <p:cNvSpPr txBox="1"/>
            <p:nvPr/>
          </p:nvSpPr>
          <p:spPr>
            <a:xfrm flipH="1">
              <a:off x="8546391" y="2692095"/>
              <a:ext cx="2056261" cy="379647"/>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2" name="TextBox 65">
              <a:extLst>
                <a:ext uri="{FF2B5EF4-FFF2-40B4-BE49-F238E27FC236}">
                  <a16:creationId xmlns:a16="http://schemas.microsoft.com/office/drawing/2014/main" id="{2E728689-29C7-49A8-93C8-A247ADCC599D}"/>
                </a:ext>
              </a:extLst>
            </p:cNvPr>
            <p:cNvSpPr txBox="1"/>
            <p:nvPr/>
          </p:nvSpPr>
          <p:spPr>
            <a:xfrm flipH="1">
              <a:off x="8546391" y="3075494"/>
              <a:ext cx="2668622" cy="498204"/>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grpSp>
      <p:sp>
        <p:nvSpPr>
          <p:cNvPr id="33" name="TextBox 65">
            <a:extLst>
              <a:ext uri="{FF2B5EF4-FFF2-40B4-BE49-F238E27FC236}">
                <a16:creationId xmlns:a16="http://schemas.microsoft.com/office/drawing/2014/main" id="{9B84ACD4-01FF-46B9-9AF3-157DA25D5F4C}"/>
              </a:ext>
            </a:extLst>
          </p:cNvPr>
          <p:cNvSpPr txBox="1"/>
          <p:nvPr/>
        </p:nvSpPr>
        <p:spPr>
          <a:xfrm flipH="1">
            <a:off x="8546391" y="4598449"/>
            <a:ext cx="2056261" cy="379647"/>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4" name="TextBox 65">
            <a:extLst>
              <a:ext uri="{FF2B5EF4-FFF2-40B4-BE49-F238E27FC236}">
                <a16:creationId xmlns:a16="http://schemas.microsoft.com/office/drawing/2014/main" id="{AC239D4C-F177-45C1-8B26-6C86736CA2A8}"/>
              </a:ext>
            </a:extLst>
          </p:cNvPr>
          <p:cNvSpPr txBox="1"/>
          <p:nvPr/>
        </p:nvSpPr>
        <p:spPr>
          <a:xfrm flipH="1">
            <a:off x="8546391" y="4981848"/>
            <a:ext cx="2668622" cy="498204"/>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2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pic>
        <p:nvPicPr>
          <p:cNvPr id="2" name="图片 1" descr="图表, 形状&#10;&#10;描述已自动生成">
            <a:extLst>
              <a:ext uri="{FF2B5EF4-FFF2-40B4-BE49-F238E27FC236}">
                <a16:creationId xmlns:a16="http://schemas.microsoft.com/office/drawing/2014/main" id="{F1839B73-BC63-C9FF-1FAC-312D73162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3700786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E88890F-C3B8-489C-A4BB-A3FD356B7BFD}"/>
              </a:ext>
            </a:extLst>
          </p:cNvPr>
          <p:cNvSpPr txBox="1"/>
          <p:nvPr/>
        </p:nvSpPr>
        <p:spPr>
          <a:xfrm>
            <a:off x="4278837" y="918105"/>
            <a:ext cx="3634328" cy="523220"/>
          </a:xfrm>
          <a:prstGeom prst="rect">
            <a:avLst/>
          </a:prstGeom>
          <a:noFill/>
        </p:spPr>
        <p:txBody>
          <a:bodyPr wrap="none" rtlCol="0">
            <a:spAutoFit/>
          </a:bodyPr>
          <a:lstStyle/>
          <a:p>
            <a:pPr algn="ctr"/>
            <a:r>
              <a:rPr lang="en-US" altLang="zh-CN" sz="2800" dirty="0">
                <a:latin typeface="+mj-lt"/>
                <a:ea typeface="+mj-ea"/>
                <a:cs typeface="+mj-cs"/>
              </a:rPr>
              <a:t>Process </a:t>
            </a:r>
            <a:r>
              <a:rPr lang="en-US" altLang="zh-CN" sz="2800" dirty="0">
                <a:solidFill>
                  <a:schemeClr val="accent1"/>
                </a:solidFill>
                <a:latin typeface="+mj-lt"/>
                <a:ea typeface="+mj-ea"/>
                <a:cs typeface="+mj-cs"/>
              </a:rPr>
              <a:t>infographic</a:t>
            </a:r>
          </a:p>
        </p:txBody>
      </p:sp>
      <p:sp>
        <p:nvSpPr>
          <p:cNvPr id="2" name="Freeform 17">
            <a:extLst>
              <a:ext uri="{FF2B5EF4-FFF2-40B4-BE49-F238E27FC236}">
                <a16:creationId xmlns:a16="http://schemas.microsoft.com/office/drawing/2014/main" id="{8F2612AA-8CED-4F83-AFC6-C0736943C055}"/>
              </a:ext>
            </a:extLst>
          </p:cNvPr>
          <p:cNvSpPr>
            <a:spLocks/>
          </p:cNvSpPr>
          <p:nvPr/>
        </p:nvSpPr>
        <p:spPr bwMode="auto">
          <a:xfrm>
            <a:off x="1047751"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0 w 5842"/>
              <a:gd name="T13" fmla="*/ 0 h 2424"/>
            </a:gdLst>
            <a:ahLst/>
            <a:cxnLst>
              <a:cxn ang="0">
                <a:pos x="T0" y="T1"/>
              </a:cxn>
              <a:cxn ang="0">
                <a:pos x="T2" y="T3"/>
              </a:cxn>
              <a:cxn ang="0">
                <a:pos x="T4" y="T5"/>
              </a:cxn>
              <a:cxn ang="0">
                <a:pos x="T6" y="T7"/>
              </a:cxn>
              <a:cxn ang="0">
                <a:pos x="T8" y="T9"/>
              </a:cxn>
              <a:cxn ang="0">
                <a:pos x="T10" y="T11"/>
              </a:cxn>
              <a:cxn ang="0">
                <a:pos x="T12" y="T13"/>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lnTo>
                  <a:pt x="0" y="0"/>
                </a:ln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1</a:t>
            </a:r>
          </a:p>
        </p:txBody>
      </p:sp>
      <p:sp>
        <p:nvSpPr>
          <p:cNvPr id="3" name="Freeform 21">
            <a:extLst>
              <a:ext uri="{FF2B5EF4-FFF2-40B4-BE49-F238E27FC236}">
                <a16:creationId xmlns:a16="http://schemas.microsoft.com/office/drawing/2014/main" id="{3D43CD75-8952-404B-954E-94CC078CBD70}"/>
              </a:ext>
            </a:extLst>
          </p:cNvPr>
          <p:cNvSpPr>
            <a:spLocks/>
          </p:cNvSpPr>
          <p:nvPr/>
        </p:nvSpPr>
        <p:spPr bwMode="auto">
          <a:xfrm>
            <a:off x="3042097"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670 w 5842"/>
              <a:gd name="T13" fmla="*/ 1212 h 2424"/>
              <a:gd name="T14" fmla="*/ 0 w 5842"/>
              <a:gd name="T15" fmla="*/ 0 h 2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cubicBezTo>
                  <a:pt x="402" y="2170"/>
                  <a:pt x="670" y="1721"/>
                  <a:pt x="670" y="1212"/>
                </a:cubicBezTo>
                <a:cubicBezTo>
                  <a:pt x="670" y="704"/>
                  <a:pt x="402" y="255"/>
                  <a:pt x="0" y="0"/>
                </a:cubicBez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2</a:t>
            </a:r>
          </a:p>
        </p:txBody>
      </p:sp>
      <p:sp>
        <p:nvSpPr>
          <p:cNvPr id="4" name="Freeform 21">
            <a:extLst>
              <a:ext uri="{FF2B5EF4-FFF2-40B4-BE49-F238E27FC236}">
                <a16:creationId xmlns:a16="http://schemas.microsoft.com/office/drawing/2014/main" id="{E823946D-03DF-47D3-A31A-A5297CF63397}"/>
              </a:ext>
            </a:extLst>
          </p:cNvPr>
          <p:cNvSpPr>
            <a:spLocks/>
          </p:cNvSpPr>
          <p:nvPr/>
        </p:nvSpPr>
        <p:spPr bwMode="auto">
          <a:xfrm>
            <a:off x="5036444"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670 w 5842"/>
              <a:gd name="T13" fmla="*/ 1212 h 2424"/>
              <a:gd name="T14" fmla="*/ 0 w 5842"/>
              <a:gd name="T15" fmla="*/ 0 h 2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cubicBezTo>
                  <a:pt x="402" y="2170"/>
                  <a:pt x="670" y="1721"/>
                  <a:pt x="670" y="1212"/>
                </a:cubicBezTo>
                <a:cubicBezTo>
                  <a:pt x="670" y="704"/>
                  <a:pt x="402" y="255"/>
                  <a:pt x="0" y="0"/>
                </a:cubicBez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3</a:t>
            </a:r>
          </a:p>
        </p:txBody>
      </p:sp>
      <p:sp>
        <p:nvSpPr>
          <p:cNvPr id="5" name="Freeform 21">
            <a:extLst>
              <a:ext uri="{FF2B5EF4-FFF2-40B4-BE49-F238E27FC236}">
                <a16:creationId xmlns:a16="http://schemas.microsoft.com/office/drawing/2014/main" id="{CBEA1434-42A2-44B9-AB2E-EDAD9AB0A800}"/>
              </a:ext>
            </a:extLst>
          </p:cNvPr>
          <p:cNvSpPr>
            <a:spLocks/>
          </p:cNvSpPr>
          <p:nvPr/>
        </p:nvSpPr>
        <p:spPr bwMode="auto">
          <a:xfrm>
            <a:off x="7030790"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670 w 5842"/>
              <a:gd name="T13" fmla="*/ 1212 h 2424"/>
              <a:gd name="T14" fmla="*/ 0 w 5842"/>
              <a:gd name="T15" fmla="*/ 0 h 2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cubicBezTo>
                  <a:pt x="402" y="2170"/>
                  <a:pt x="670" y="1721"/>
                  <a:pt x="670" y="1212"/>
                </a:cubicBezTo>
                <a:cubicBezTo>
                  <a:pt x="670" y="704"/>
                  <a:pt x="402" y="255"/>
                  <a:pt x="0" y="0"/>
                </a:cubicBez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4</a:t>
            </a:r>
          </a:p>
        </p:txBody>
      </p:sp>
      <p:sp>
        <p:nvSpPr>
          <p:cNvPr id="6" name="Freeform 21">
            <a:extLst>
              <a:ext uri="{FF2B5EF4-FFF2-40B4-BE49-F238E27FC236}">
                <a16:creationId xmlns:a16="http://schemas.microsoft.com/office/drawing/2014/main" id="{3B82096F-487E-4FB7-B729-C40AEA909833}"/>
              </a:ext>
            </a:extLst>
          </p:cNvPr>
          <p:cNvSpPr>
            <a:spLocks/>
          </p:cNvSpPr>
          <p:nvPr/>
        </p:nvSpPr>
        <p:spPr bwMode="auto">
          <a:xfrm>
            <a:off x="9025136" y="2904451"/>
            <a:ext cx="2119115" cy="885885"/>
          </a:xfrm>
          <a:custGeom>
            <a:avLst/>
            <a:gdLst>
              <a:gd name="T0" fmla="*/ 0 w 5842"/>
              <a:gd name="T1" fmla="*/ 0 h 2424"/>
              <a:gd name="T2" fmla="*/ 4630 w 5842"/>
              <a:gd name="T3" fmla="*/ 0 h 2424"/>
              <a:gd name="T4" fmla="*/ 5842 w 5842"/>
              <a:gd name="T5" fmla="*/ 1212 h 2424"/>
              <a:gd name="T6" fmla="*/ 5842 w 5842"/>
              <a:gd name="T7" fmla="*/ 1212 h 2424"/>
              <a:gd name="T8" fmla="*/ 4630 w 5842"/>
              <a:gd name="T9" fmla="*/ 2424 h 2424"/>
              <a:gd name="T10" fmla="*/ 0 w 5842"/>
              <a:gd name="T11" fmla="*/ 2424 h 2424"/>
              <a:gd name="T12" fmla="*/ 670 w 5842"/>
              <a:gd name="T13" fmla="*/ 1212 h 2424"/>
              <a:gd name="T14" fmla="*/ 0 w 5842"/>
              <a:gd name="T15" fmla="*/ 0 h 2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42" h="2424">
                <a:moveTo>
                  <a:pt x="0" y="0"/>
                </a:moveTo>
                <a:lnTo>
                  <a:pt x="4630" y="0"/>
                </a:lnTo>
                <a:cubicBezTo>
                  <a:pt x="5297" y="0"/>
                  <a:pt x="5842" y="546"/>
                  <a:pt x="5842" y="1212"/>
                </a:cubicBezTo>
                <a:lnTo>
                  <a:pt x="5842" y="1212"/>
                </a:lnTo>
                <a:cubicBezTo>
                  <a:pt x="5842" y="1879"/>
                  <a:pt x="5297" y="2424"/>
                  <a:pt x="4630" y="2424"/>
                </a:cubicBezTo>
                <a:lnTo>
                  <a:pt x="0" y="2424"/>
                </a:lnTo>
                <a:cubicBezTo>
                  <a:pt x="402" y="2170"/>
                  <a:pt x="670" y="1721"/>
                  <a:pt x="670" y="1212"/>
                </a:cubicBezTo>
                <a:cubicBezTo>
                  <a:pt x="670" y="704"/>
                  <a:pt x="402" y="255"/>
                  <a:pt x="0" y="0"/>
                </a:cubicBezTo>
                <a:close/>
              </a:path>
            </a:pathLst>
          </a:custGeom>
          <a:gradFill flip="none" rotWithShape="1">
            <a:gsLst>
              <a:gs pos="73000">
                <a:schemeClr val="accent1"/>
              </a:gs>
              <a:gs pos="31000">
                <a:schemeClr val="accent1">
                  <a:lumMod val="60000"/>
                  <a:lumOff val="40000"/>
                </a:schemeClr>
              </a:gs>
              <a:gs pos="0">
                <a:schemeClr val="accent1">
                  <a:lumMod val="40000"/>
                  <a:lumOff val="60000"/>
                </a:schemeClr>
              </a:gs>
            </a:gsLst>
            <a:lin ang="0" scaled="1"/>
            <a:tileRect/>
          </a:gradFill>
          <a:ln>
            <a:noFill/>
          </a:ln>
          <a:effectLst>
            <a:outerShdw blurRad="444500" dist="317500" dir="5400000" sx="92000" sy="92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latin typeface="+mj-ea"/>
                <a:ea typeface="+mj-ea"/>
              </a:rPr>
              <a:t>STEP 5</a:t>
            </a:r>
          </a:p>
        </p:txBody>
      </p:sp>
      <p:sp>
        <p:nvSpPr>
          <p:cNvPr id="28" name="TextBox 65">
            <a:extLst>
              <a:ext uri="{FF2B5EF4-FFF2-40B4-BE49-F238E27FC236}">
                <a16:creationId xmlns:a16="http://schemas.microsoft.com/office/drawing/2014/main" id="{770D9C7F-45FA-46FB-9F8D-0CC9A6F95423}"/>
              </a:ext>
            </a:extLst>
          </p:cNvPr>
          <p:cNvSpPr txBox="1"/>
          <p:nvPr/>
        </p:nvSpPr>
        <p:spPr>
          <a:xfrm flipH="1">
            <a:off x="1047751"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29" name="TextBox 65">
            <a:extLst>
              <a:ext uri="{FF2B5EF4-FFF2-40B4-BE49-F238E27FC236}">
                <a16:creationId xmlns:a16="http://schemas.microsoft.com/office/drawing/2014/main" id="{C00C7A0B-D3E4-4E16-B517-B8C00EF8AC40}"/>
              </a:ext>
            </a:extLst>
          </p:cNvPr>
          <p:cNvSpPr txBox="1"/>
          <p:nvPr/>
        </p:nvSpPr>
        <p:spPr>
          <a:xfrm flipH="1">
            <a:off x="1047751"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sp>
        <p:nvSpPr>
          <p:cNvPr id="30" name="TextBox 65">
            <a:extLst>
              <a:ext uri="{FF2B5EF4-FFF2-40B4-BE49-F238E27FC236}">
                <a16:creationId xmlns:a16="http://schemas.microsoft.com/office/drawing/2014/main" id="{FBACDAF8-2572-4A90-ACA2-D262588E083F}"/>
              </a:ext>
            </a:extLst>
          </p:cNvPr>
          <p:cNvSpPr txBox="1"/>
          <p:nvPr/>
        </p:nvSpPr>
        <p:spPr>
          <a:xfrm flipH="1">
            <a:off x="3042097"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1" name="TextBox 65">
            <a:extLst>
              <a:ext uri="{FF2B5EF4-FFF2-40B4-BE49-F238E27FC236}">
                <a16:creationId xmlns:a16="http://schemas.microsoft.com/office/drawing/2014/main" id="{E27CAC27-7E19-4B32-92BE-AC285948692B}"/>
              </a:ext>
            </a:extLst>
          </p:cNvPr>
          <p:cNvSpPr txBox="1"/>
          <p:nvPr/>
        </p:nvSpPr>
        <p:spPr>
          <a:xfrm flipH="1">
            <a:off x="3042097"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sp>
        <p:nvSpPr>
          <p:cNvPr id="32" name="TextBox 65">
            <a:extLst>
              <a:ext uri="{FF2B5EF4-FFF2-40B4-BE49-F238E27FC236}">
                <a16:creationId xmlns:a16="http://schemas.microsoft.com/office/drawing/2014/main" id="{3D2A4BC6-E893-4ADE-A87A-EA50E427A21E}"/>
              </a:ext>
            </a:extLst>
          </p:cNvPr>
          <p:cNvSpPr txBox="1"/>
          <p:nvPr/>
        </p:nvSpPr>
        <p:spPr>
          <a:xfrm flipH="1">
            <a:off x="5036444"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3" name="TextBox 65">
            <a:extLst>
              <a:ext uri="{FF2B5EF4-FFF2-40B4-BE49-F238E27FC236}">
                <a16:creationId xmlns:a16="http://schemas.microsoft.com/office/drawing/2014/main" id="{BDBAE625-DBCD-448F-81ED-92FBBB061651}"/>
              </a:ext>
            </a:extLst>
          </p:cNvPr>
          <p:cNvSpPr txBox="1"/>
          <p:nvPr/>
        </p:nvSpPr>
        <p:spPr>
          <a:xfrm flipH="1">
            <a:off x="5036444"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sp>
        <p:nvSpPr>
          <p:cNvPr id="34" name="TextBox 65">
            <a:extLst>
              <a:ext uri="{FF2B5EF4-FFF2-40B4-BE49-F238E27FC236}">
                <a16:creationId xmlns:a16="http://schemas.microsoft.com/office/drawing/2014/main" id="{3EA0E20F-05BF-41F6-AAF2-76AAE4E11EC5}"/>
              </a:ext>
            </a:extLst>
          </p:cNvPr>
          <p:cNvSpPr txBox="1"/>
          <p:nvPr/>
        </p:nvSpPr>
        <p:spPr>
          <a:xfrm flipH="1">
            <a:off x="7030790"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5" name="TextBox 65">
            <a:extLst>
              <a:ext uri="{FF2B5EF4-FFF2-40B4-BE49-F238E27FC236}">
                <a16:creationId xmlns:a16="http://schemas.microsoft.com/office/drawing/2014/main" id="{5833784F-A257-4060-A5B5-52570B7B5931}"/>
              </a:ext>
            </a:extLst>
          </p:cNvPr>
          <p:cNvSpPr txBox="1"/>
          <p:nvPr/>
        </p:nvSpPr>
        <p:spPr>
          <a:xfrm flipH="1">
            <a:off x="7030790"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sp>
        <p:nvSpPr>
          <p:cNvPr id="36" name="TextBox 65">
            <a:extLst>
              <a:ext uri="{FF2B5EF4-FFF2-40B4-BE49-F238E27FC236}">
                <a16:creationId xmlns:a16="http://schemas.microsoft.com/office/drawing/2014/main" id="{96224FCD-87B9-402B-A369-8B663850CD1A}"/>
              </a:ext>
            </a:extLst>
          </p:cNvPr>
          <p:cNvSpPr txBox="1"/>
          <p:nvPr/>
        </p:nvSpPr>
        <p:spPr>
          <a:xfrm flipH="1">
            <a:off x="9025136" y="4040410"/>
            <a:ext cx="2063799" cy="345598"/>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ea"/>
                <a:ea typeface="+mj-ea"/>
                <a:cs typeface="+mn-cs"/>
              </a:rPr>
              <a:t>Your title Here</a:t>
            </a:r>
          </a:p>
        </p:txBody>
      </p:sp>
      <p:sp>
        <p:nvSpPr>
          <p:cNvPr id="37" name="TextBox 65">
            <a:extLst>
              <a:ext uri="{FF2B5EF4-FFF2-40B4-BE49-F238E27FC236}">
                <a16:creationId xmlns:a16="http://schemas.microsoft.com/office/drawing/2014/main" id="{9D6DB721-F915-4F83-B246-2A2B68813A3A}"/>
              </a:ext>
            </a:extLst>
          </p:cNvPr>
          <p:cNvSpPr txBox="1"/>
          <p:nvPr/>
        </p:nvSpPr>
        <p:spPr>
          <a:xfrm flipH="1">
            <a:off x="9025136" y="4425214"/>
            <a:ext cx="1536896" cy="665879"/>
          </a:xfrm>
          <a:prstGeom prst="rect">
            <a:avLst/>
          </a:prstGeom>
          <a:noFill/>
        </p:spPr>
        <p:txBody>
          <a:bodyPr wrap="square" lIns="0" tIns="36000" rIns="0" bIns="36000" rtlCol="0">
            <a:spAutoFit/>
          </a:bodyPr>
          <a:lstStyle/>
          <a:p>
            <a:pPr marL="0" marR="0" lvl="0" indent="0" defTabSz="914400" rtl="0" eaLnBrk="1" fontAlgn="auto" latinLnBrk="0" hangingPunct="1">
              <a:lnSpc>
                <a:spcPct val="120000"/>
              </a:lnSpc>
              <a:spcBef>
                <a:spcPts val="600"/>
              </a:spcBef>
              <a:spcAft>
                <a:spcPts val="0"/>
              </a:spcAft>
              <a:buClrTx/>
              <a:buSzTx/>
              <a:buFontTx/>
              <a:buNone/>
              <a:tabLst/>
              <a:defRPr/>
            </a:pPr>
            <a:r>
              <a:rPr kumimoji="0" lang="en-US" sz="1100" b="0" i="0" u="none" strike="noStrike" kern="1200" cap="none" spc="0" normalizeH="0" baseline="0" noProof="0" dirty="0">
                <a:ln>
                  <a:noFill/>
                </a:ln>
                <a:solidFill>
                  <a:schemeClr val="tx1">
                    <a:lumMod val="50000"/>
                    <a:lumOff val="50000"/>
                  </a:schemeClr>
                </a:solidFill>
                <a:effectLst/>
                <a:uLnTx/>
                <a:uFillTx/>
                <a:latin typeface="+mn-ea"/>
                <a:cs typeface="+mn-cs"/>
              </a:rPr>
              <a:t>Apparently we had reached a great height in the.</a:t>
            </a:r>
          </a:p>
        </p:txBody>
      </p:sp>
      <p:pic>
        <p:nvPicPr>
          <p:cNvPr id="7" name="图片 6" descr="图表, 形状&#10;&#10;描述已自动生成">
            <a:extLst>
              <a:ext uri="{FF2B5EF4-FFF2-40B4-BE49-F238E27FC236}">
                <a16:creationId xmlns:a16="http://schemas.microsoft.com/office/drawing/2014/main" id="{CFA8400D-5994-9986-DB78-DAD7D5CE0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3383900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868F4E9-4E2D-45EC-A29F-23F8283B212B}"/>
              </a:ext>
            </a:extLst>
          </p:cNvPr>
          <p:cNvSpPr txBox="1"/>
          <p:nvPr/>
        </p:nvSpPr>
        <p:spPr>
          <a:xfrm>
            <a:off x="6498486" y="1571805"/>
            <a:ext cx="3366627" cy="1446550"/>
          </a:xfrm>
          <a:prstGeom prst="rect">
            <a:avLst/>
          </a:prstGeom>
          <a:noFill/>
        </p:spPr>
        <p:txBody>
          <a:bodyPr wrap="none" rtlCol="0">
            <a:spAutoFit/>
          </a:bodyPr>
          <a:lstStyle/>
          <a:p>
            <a:r>
              <a:rPr lang="en-US" altLang="zh-CN" sz="4400" dirty="0">
                <a:latin typeface="+mj-lt"/>
                <a:ea typeface="+mj-ea"/>
                <a:cs typeface="+mj-cs"/>
              </a:rPr>
              <a:t>Process </a:t>
            </a:r>
          </a:p>
          <a:p>
            <a:r>
              <a:rPr lang="en-US" altLang="zh-CN" sz="4400" dirty="0">
                <a:solidFill>
                  <a:schemeClr val="accent1"/>
                </a:solidFill>
                <a:latin typeface="+mj-lt"/>
                <a:ea typeface="+mj-ea"/>
                <a:cs typeface="+mj-cs"/>
              </a:rPr>
              <a:t>Infographic</a:t>
            </a:r>
          </a:p>
        </p:txBody>
      </p:sp>
      <p:sp>
        <p:nvSpPr>
          <p:cNvPr id="22" name="Google Shape;423;p48">
            <a:extLst>
              <a:ext uri="{FF2B5EF4-FFF2-40B4-BE49-F238E27FC236}">
                <a16:creationId xmlns:a16="http://schemas.microsoft.com/office/drawing/2014/main" id="{C950E4E9-0A3E-4857-9C0C-3AFEEB866758}"/>
              </a:ext>
            </a:extLst>
          </p:cNvPr>
          <p:cNvSpPr/>
          <p:nvPr/>
        </p:nvSpPr>
        <p:spPr>
          <a:xfrm>
            <a:off x="1497509" y="3272745"/>
            <a:ext cx="3678238" cy="1935163"/>
          </a:xfrm>
          <a:custGeom>
            <a:avLst/>
            <a:gdLst/>
            <a:ahLst/>
            <a:cxnLst/>
            <a:rect l="l" t="t" r="r" b="b"/>
            <a:pathLst>
              <a:path w="2317" h="1219" extrusionOk="0">
                <a:moveTo>
                  <a:pt x="1167" y="0"/>
                </a:moveTo>
                <a:lnTo>
                  <a:pt x="0" y="607"/>
                </a:lnTo>
                <a:lnTo>
                  <a:pt x="1153" y="1219"/>
                </a:lnTo>
                <a:lnTo>
                  <a:pt x="2317" y="615"/>
                </a:lnTo>
                <a:lnTo>
                  <a:pt x="1167" y="0"/>
                </a:lnTo>
                <a:close/>
              </a:path>
            </a:pathLst>
          </a:custGeom>
          <a:gradFill flip="none" rotWithShape="1">
            <a:gsLst>
              <a:gs pos="0">
                <a:schemeClr val="accent1">
                  <a:lumMod val="20000"/>
                  <a:lumOff val="80000"/>
                </a:schemeClr>
              </a:gs>
              <a:gs pos="52000">
                <a:schemeClr val="accent1">
                  <a:lumMod val="40000"/>
                  <a:lumOff val="60000"/>
                </a:schemeClr>
              </a:gs>
              <a:gs pos="100000">
                <a:schemeClr val="accent1">
                  <a:lumMod val="60000"/>
                  <a:lumOff val="40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3" name="Google Shape;424;p48">
            <a:extLst>
              <a:ext uri="{FF2B5EF4-FFF2-40B4-BE49-F238E27FC236}">
                <a16:creationId xmlns:a16="http://schemas.microsoft.com/office/drawing/2014/main" id="{6A3EA2BF-4562-4EAD-A9C2-08814BF2A56D}"/>
              </a:ext>
            </a:extLst>
          </p:cNvPr>
          <p:cNvSpPr/>
          <p:nvPr/>
        </p:nvSpPr>
        <p:spPr>
          <a:xfrm>
            <a:off x="1108572" y="4233183"/>
            <a:ext cx="2227263" cy="1868488"/>
          </a:xfrm>
          <a:custGeom>
            <a:avLst/>
            <a:gdLst/>
            <a:ahLst/>
            <a:cxnLst/>
            <a:rect l="l" t="t" r="r" b="b"/>
            <a:pathLst>
              <a:path w="10000" h="10000" extrusionOk="0">
                <a:moveTo>
                  <a:pt x="10000" y="5200"/>
                </a:moveTo>
                <a:lnTo>
                  <a:pt x="1746" y="0"/>
                </a:lnTo>
                <a:lnTo>
                  <a:pt x="0" y="3653"/>
                </a:lnTo>
                <a:lnTo>
                  <a:pt x="9968" y="10000"/>
                </a:lnTo>
                <a:cubicBezTo>
                  <a:pt x="9979" y="8400"/>
                  <a:pt x="9989" y="6800"/>
                  <a:pt x="10000" y="5200"/>
                </a:cubicBezTo>
                <a:close/>
              </a:path>
            </a:pathLst>
          </a:custGeom>
          <a:gradFill flip="none" rotWithShape="1">
            <a:gsLst>
              <a:gs pos="0">
                <a:schemeClr val="accent1">
                  <a:lumMod val="74000"/>
                  <a:lumOff val="26000"/>
                </a:schemeClr>
              </a:gs>
              <a:gs pos="63000">
                <a:schemeClr val="accent1">
                  <a:lumMod val="93000"/>
                </a:schemeClr>
              </a:gs>
            </a:gsLst>
            <a:lin ang="7200000" scaled="0"/>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4" name="Google Shape;425;p48">
            <a:extLst>
              <a:ext uri="{FF2B5EF4-FFF2-40B4-BE49-F238E27FC236}">
                <a16:creationId xmlns:a16="http://schemas.microsoft.com/office/drawing/2014/main" id="{C523E1E2-B8BA-4D44-A9DF-AF9DD907AE9B}"/>
              </a:ext>
            </a:extLst>
          </p:cNvPr>
          <p:cNvSpPr/>
          <p:nvPr/>
        </p:nvSpPr>
        <p:spPr>
          <a:xfrm>
            <a:off x="3324722" y="4248190"/>
            <a:ext cx="2241550" cy="1853480"/>
          </a:xfrm>
          <a:custGeom>
            <a:avLst/>
            <a:gdLst/>
            <a:ahLst/>
            <a:cxnLst/>
            <a:rect l="l" t="t" r="r" b="b"/>
            <a:pathLst>
              <a:path w="10000" h="9962" extrusionOk="0">
                <a:moveTo>
                  <a:pt x="0" y="5141"/>
                </a:moveTo>
                <a:lnTo>
                  <a:pt x="8247" y="0"/>
                </a:lnTo>
                <a:lnTo>
                  <a:pt x="10000" y="3605"/>
                </a:lnTo>
                <a:lnTo>
                  <a:pt x="0" y="9962"/>
                </a:lnTo>
                <a:lnTo>
                  <a:pt x="0" y="5141"/>
                </a:lnTo>
                <a:close/>
              </a:path>
            </a:pathLst>
          </a:custGeom>
          <a:gradFill flip="none" rotWithShape="1">
            <a:gsLst>
              <a:gs pos="0">
                <a:schemeClr val="accent1">
                  <a:lumMod val="59000"/>
                  <a:lumOff val="41000"/>
                </a:schemeClr>
              </a:gs>
              <a:gs pos="63000">
                <a:schemeClr val="accent1">
                  <a:lumMod val="92000"/>
                  <a:lumOff val="8000"/>
                </a:schemeClr>
              </a:gs>
            </a:gsLst>
            <a:lin ang="5400000" scaled="1"/>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9" name="Google Shape;427;p48">
            <a:extLst>
              <a:ext uri="{FF2B5EF4-FFF2-40B4-BE49-F238E27FC236}">
                <a16:creationId xmlns:a16="http://schemas.microsoft.com/office/drawing/2014/main" id="{ACDF635A-52BA-4024-8B2E-8B57B895DFCA}"/>
              </a:ext>
            </a:extLst>
          </p:cNvPr>
          <p:cNvSpPr/>
          <p:nvPr/>
        </p:nvSpPr>
        <p:spPr>
          <a:xfrm>
            <a:off x="1978522" y="2650445"/>
            <a:ext cx="2717800" cy="1433513"/>
          </a:xfrm>
          <a:custGeom>
            <a:avLst/>
            <a:gdLst/>
            <a:ahLst/>
            <a:cxnLst/>
            <a:rect l="l" t="t" r="r" b="b"/>
            <a:pathLst>
              <a:path w="1712" h="903" extrusionOk="0">
                <a:moveTo>
                  <a:pt x="845" y="0"/>
                </a:moveTo>
                <a:lnTo>
                  <a:pt x="0" y="451"/>
                </a:lnTo>
                <a:lnTo>
                  <a:pt x="836" y="903"/>
                </a:lnTo>
                <a:lnTo>
                  <a:pt x="1712" y="437"/>
                </a:lnTo>
                <a:lnTo>
                  <a:pt x="845" y="0"/>
                </a:lnTo>
                <a:close/>
              </a:path>
            </a:pathLst>
          </a:custGeom>
          <a:gradFill flip="none" rotWithShape="1">
            <a:gsLst>
              <a:gs pos="0">
                <a:schemeClr val="accent1">
                  <a:lumMod val="20000"/>
                  <a:lumOff val="80000"/>
                </a:schemeClr>
              </a:gs>
              <a:gs pos="52000">
                <a:schemeClr val="accent1">
                  <a:lumMod val="40000"/>
                  <a:lumOff val="60000"/>
                </a:schemeClr>
              </a:gs>
              <a:gs pos="100000">
                <a:schemeClr val="accent1">
                  <a:lumMod val="60000"/>
                  <a:lumOff val="40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0" name="Google Shape;428;p48">
            <a:extLst>
              <a:ext uri="{FF2B5EF4-FFF2-40B4-BE49-F238E27FC236}">
                <a16:creationId xmlns:a16="http://schemas.microsoft.com/office/drawing/2014/main" id="{FE5E8B77-23E9-4D9D-BEB3-01B507C33DD1}"/>
              </a:ext>
            </a:extLst>
          </p:cNvPr>
          <p:cNvSpPr/>
          <p:nvPr/>
        </p:nvSpPr>
        <p:spPr>
          <a:xfrm>
            <a:off x="1587997" y="3366408"/>
            <a:ext cx="1725613" cy="1593850"/>
          </a:xfrm>
          <a:custGeom>
            <a:avLst/>
            <a:gdLst/>
            <a:ahLst/>
            <a:cxnLst/>
            <a:rect l="l" t="t" r="r" b="b"/>
            <a:pathLst>
              <a:path w="10000" h="10000" extrusionOk="0">
                <a:moveTo>
                  <a:pt x="10000" y="4402"/>
                </a:moveTo>
                <a:lnTo>
                  <a:pt x="2263" y="0"/>
                </a:lnTo>
                <a:lnTo>
                  <a:pt x="0" y="4263"/>
                </a:lnTo>
                <a:lnTo>
                  <a:pt x="9959" y="10000"/>
                </a:lnTo>
                <a:cubicBezTo>
                  <a:pt x="9973" y="8134"/>
                  <a:pt x="9986" y="6268"/>
                  <a:pt x="10000" y="4402"/>
                </a:cubicBezTo>
                <a:close/>
              </a:path>
            </a:pathLst>
          </a:custGeom>
          <a:gradFill flip="none" rotWithShape="1">
            <a:gsLst>
              <a:gs pos="0">
                <a:schemeClr val="accent1">
                  <a:lumMod val="71000"/>
                  <a:lumOff val="29000"/>
                </a:schemeClr>
              </a:gs>
              <a:gs pos="63000">
                <a:schemeClr val="accent1"/>
              </a:gs>
            </a:gsLst>
            <a:lin ang="7200000" scaled="0"/>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1" name="Google Shape;429;p48">
            <a:extLst>
              <a:ext uri="{FF2B5EF4-FFF2-40B4-BE49-F238E27FC236}">
                <a16:creationId xmlns:a16="http://schemas.microsoft.com/office/drawing/2014/main" id="{115E95A4-BE34-4E82-96C3-42AAD9082D41}"/>
              </a:ext>
            </a:extLst>
          </p:cNvPr>
          <p:cNvSpPr/>
          <p:nvPr/>
        </p:nvSpPr>
        <p:spPr>
          <a:xfrm>
            <a:off x="3302497" y="3344183"/>
            <a:ext cx="1784350" cy="1616075"/>
          </a:xfrm>
          <a:custGeom>
            <a:avLst/>
            <a:gdLst/>
            <a:ahLst/>
            <a:cxnLst/>
            <a:rect l="l" t="t" r="r" b="b"/>
            <a:pathLst>
              <a:path w="1124" h="1018" extrusionOk="0">
                <a:moveTo>
                  <a:pt x="0" y="456"/>
                </a:moveTo>
                <a:lnTo>
                  <a:pt x="878" y="0"/>
                </a:lnTo>
                <a:lnTo>
                  <a:pt x="1124" y="428"/>
                </a:lnTo>
                <a:lnTo>
                  <a:pt x="0" y="1018"/>
                </a:lnTo>
                <a:lnTo>
                  <a:pt x="0" y="456"/>
                </a:lnTo>
                <a:close/>
              </a:path>
            </a:pathLst>
          </a:custGeom>
          <a:gradFill flip="none" rotWithShape="1">
            <a:gsLst>
              <a:gs pos="0">
                <a:schemeClr val="accent1">
                  <a:lumMod val="49000"/>
                  <a:lumOff val="51000"/>
                </a:schemeClr>
              </a:gs>
              <a:gs pos="63000">
                <a:schemeClr val="accent1">
                  <a:lumMod val="78000"/>
                  <a:lumOff val="22000"/>
                </a:schemeClr>
              </a:gs>
            </a:gsLst>
            <a:lin ang="5400000" scaled="1"/>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6" name="Google Shape;431;p48">
            <a:extLst>
              <a:ext uri="{FF2B5EF4-FFF2-40B4-BE49-F238E27FC236}">
                <a16:creationId xmlns:a16="http://schemas.microsoft.com/office/drawing/2014/main" id="{0FEA84E5-5AEA-4141-9CF4-679762A46C7B}"/>
              </a:ext>
            </a:extLst>
          </p:cNvPr>
          <p:cNvSpPr/>
          <p:nvPr/>
        </p:nvSpPr>
        <p:spPr>
          <a:xfrm>
            <a:off x="2518272" y="2050370"/>
            <a:ext cx="1643063" cy="858838"/>
          </a:xfrm>
          <a:custGeom>
            <a:avLst/>
            <a:gdLst/>
            <a:ahLst/>
            <a:cxnLst/>
            <a:rect l="l" t="t" r="r" b="b"/>
            <a:pathLst>
              <a:path w="1035" h="541" extrusionOk="0">
                <a:moveTo>
                  <a:pt x="517" y="0"/>
                </a:moveTo>
                <a:lnTo>
                  <a:pt x="0" y="272"/>
                </a:lnTo>
                <a:lnTo>
                  <a:pt x="513" y="541"/>
                </a:lnTo>
                <a:lnTo>
                  <a:pt x="1035" y="272"/>
                </a:lnTo>
                <a:lnTo>
                  <a:pt x="517" y="0"/>
                </a:lnTo>
                <a:close/>
              </a:path>
            </a:pathLst>
          </a:custGeom>
          <a:gradFill flip="none" rotWithShape="1">
            <a:gsLst>
              <a:gs pos="0">
                <a:schemeClr val="accent1">
                  <a:lumMod val="20000"/>
                  <a:lumOff val="80000"/>
                </a:schemeClr>
              </a:gs>
              <a:gs pos="52000">
                <a:schemeClr val="accent1">
                  <a:lumMod val="40000"/>
                  <a:lumOff val="60000"/>
                </a:schemeClr>
              </a:gs>
              <a:gs pos="100000">
                <a:schemeClr val="accent1">
                  <a:lumMod val="60000"/>
                  <a:lumOff val="40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7" name="Google Shape;432;p48">
            <a:extLst>
              <a:ext uri="{FF2B5EF4-FFF2-40B4-BE49-F238E27FC236}">
                <a16:creationId xmlns:a16="http://schemas.microsoft.com/office/drawing/2014/main" id="{A3521DBD-387A-40EA-B2DA-B64E88D669E5}"/>
              </a:ext>
            </a:extLst>
          </p:cNvPr>
          <p:cNvSpPr/>
          <p:nvPr/>
        </p:nvSpPr>
        <p:spPr>
          <a:xfrm>
            <a:off x="2127747" y="2482170"/>
            <a:ext cx="1216025" cy="1323975"/>
          </a:xfrm>
          <a:custGeom>
            <a:avLst/>
            <a:gdLst/>
            <a:ahLst/>
            <a:cxnLst/>
            <a:rect l="l" t="t" r="r" b="b"/>
            <a:pathLst>
              <a:path w="10000" h="10000" extrusionOk="0">
                <a:moveTo>
                  <a:pt x="10000" y="3225"/>
                </a:moveTo>
                <a:lnTo>
                  <a:pt x="3211" y="0"/>
                </a:lnTo>
                <a:lnTo>
                  <a:pt x="0" y="5132"/>
                </a:lnTo>
                <a:lnTo>
                  <a:pt x="9922" y="10000"/>
                </a:lnTo>
                <a:cubicBezTo>
                  <a:pt x="9948" y="7742"/>
                  <a:pt x="9974" y="5483"/>
                  <a:pt x="10000" y="3225"/>
                </a:cubicBezTo>
                <a:close/>
              </a:path>
            </a:pathLst>
          </a:custGeom>
          <a:gradFill flip="none" rotWithShape="1">
            <a:gsLst>
              <a:gs pos="0">
                <a:schemeClr val="accent1">
                  <a:lumMod val="65000"/>
                  <a:lumOff val="35000"/>
                </a:schemeClr>
              </a:gs>
              <a:gs pos="63000">
                <a:schemeClr val="accent1">
                  <a:lumMod val="87000"/>
                  <a:lumOff val="13000"/>
                </a:schemeClr>
              </a:gs>
            </a:gsLst>
            <a:lin ang="5400000" scaled="1"/>
            <a:tileRect/>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8" name="Google Shape;433;p48">
            <a:extLst>
              <a:ext uri="{FF2B5EF4-FFF2-40B4-BE49-F238E27FC236}">
                <a16:creationId xmlns:a16="http://schemas.microsoft.com/office/drawing/2014/main" id="{B90AD8A2-BC00-49C3-B9D3-7466AA1185A7}"/>
              </a:ext>
            </a:extLst>
          </p:cNvPr>
          <p:cNvSpPr/>
          <p:nvPr/>
        </p:nvSpPr>
        <p:spPr>
          <a:xfrm>
            <a:off x="3332660" y="2484554"/>
            <a:ext cx="1214438" cy="1321592"/>
          </a:xfrm>
          <a:custGeom>
            <a:avLst/>
            <a:gdLst/>
            <a:ahLst/>
            <a:cxnLst/>
            <a:rect l="l" t="t" r="r" b="b"/>
            <a:pathLst>
              <a:path w="10000" h="9982" extrusionOk="0">
                <a:moveTo>
                  <a:pt x="0" y="3207"/>
                </a:moveTo>
                <a:lnTo>
                  <a:pt x="6824" y="0"/>
                </a:lnTo>
                <a:lnTo>
                  <a:pt x="10000" y="5114"/>
                </a:lnTo>
                <a:lnTo>
                  <a:pt x="0" y="9982"/>
                </a:lnTo>
                <a:lnTo>
                  <a:pt x="0" y="3207"/>
                </a:lnTo>
                <a:close/>
              </a:path>
            </a:pathLst>
          </a:custGeom>
          <a:gradFill flip="none" rotWithShape="1">
            <a:gsLst>
              <a:gs pos="0">
                <a:schemeClr val="accent1">
                  <a:lumMod val="51000"/>
                  <a:lumOff val="49000"/>
                </a:schemeClr>
              </a:gs>
              <a:gs pos="100000">
                <a:schemeClr val="accent1">
                  <a:lumMod val="95000"/>
                  <a:lumOff val="5000"/>
                </a:schemeClr>
              </a:gs>
            </a:gsLst>
            <a:lin ang="27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Calibri"/>
            </a:endParaRPr>
          </a:p>
        </p:txBody>
      </p:sp>
      <p:sp>
        <p:nvSpPr>
          <p:cNvPr id="14" name="Google Shape;435;p48">
            <a:extLst>
              <a:ext uri="{FF2B5EF4-FFF2-40B4-BE49-F238E27FC236}">
                <a16:creationId xmlns:a16="http://schemas.microsoft.com/office/drawing/2014/main" id="{7F7A4D11-423C-4002-A8A4-122B071971AA}"/>
              </a:ext>
            </a:extLst>
          </p:cNvPr>
          <p:cNvSpPr/>
          <p:nvPr/>
        </p:nvSpPr>
        <p:spPr>
          <a:xfrm>
            <a:off x="2624635" y="1061358"/>
            <a:ext cx="712788" cy="1589088"/>
          </a:xfrm>
          <a:custGeom>
            <a:avLst/>
            <a:gdLst/>
            <a:ahLst/>
            <a:cxnLst/>
            <a:rect l="l" t="t" r="r" b="b"/>
            <a:pathLst>
              <a:path w="449" h="1001" extrusionOk="0">
                <a:moveTo>
                  <a:pt x="449" y="0"/>
                </a:moveTo>
                <a:lnTo>
                  <a:pt x="449" y="1001"/>
                </a:lnTo>
                <a:lnTo>
                  <a:pt x="0" y="772"/>
                </a:lnTo>
                <a:lnTo>
                  <a:pt x="449" y="0"/>
                </a:lnTo>
                <a:close/>
              </a:path>
            </a:pathLst>
          </a:custGeom>
          <a:gradFill flip="none" rotWithShape="1">
            <a:gsLst>
              <a:gs pos="0">
                <a:schemeClr val="accent1">
                  <a:lumMod val="20000"/>
                  <a:lumOff val="80000"/>
                </a:schemeClr>
              </a:gs>
              <a:gs pos="52000">
                <a:schemeClr val="accent1">
                  <a:lumMod val="52000"/>
                  <a:lumOff val="48000"/>
                </a:schemeClr>
              </a:gs>
              <a:gs pos="100000">
                <a:schemeClr val="accent1">
                  <a:lumMod val="96000"/>
                  <a:lumOff val="4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15" name="Google Shape;436;p48">
            <a:extLst>
              <a:ext uri="{FF2B5EF4-FFF2-40B4-BE49-F238E27FC236}">
                <a16:creationId xmlns:a16="http://schemas.microsoft.com/office/drawing/2014/main" id="{F33A7A1B-8B33-4FDD-942F-29A1661F6F24}"/>
              </a:ext>
            </a:extLst>
          </p:cNvPr>
          <p:cNvSpPr/>
          <p:nvPr/>
        </p:nvSpPr>
        <p:spPr>
          <a:xfrm>
            <a:off x="3337422" y="1061358"/>
            <a:ext cx="712788" cy="1589088"/>
          </a:xfrm>
          <a:custGeom>
            <a:avLst/>
            <a:gdLst/>
            <a:ahLst/>
            <a:cxnLst/>
            <a:rect l="l" t="t" r="r" b="b"/>
            <a:pathLst>
              <a:path w="449" h="1001" extrusionOk="0">
                <a:moveTo>
                  <a:pt x="0" y="0"/>
                </a:moveTo>
                <a:lnTo>
                  <a:pt x="0" y="1001"/>
                </a:lnTo>
                <a:lnTo>
                  <a:pt x="449" y="772"/>
                </a:lnTo>
                <a:lnTo>
                  <a:pt x="0" y="0"/>
                </a:lnTo>
                <a:close/>
              </a:path>
            </a:pathLst>
          </a:custGeom>
          <a:gradFill flip="none" rotWithShape="1">
            <a:gsLst>
              <a:gs pos="0">
                <a:schemeClr val="accent1">
                  <a:lumMod val="20000"/>
                  <a:lumOff val="80000"/>
                </a:schemeClr>
              </a:gs>
              <a:gs pos="52000">
                <a:schemeClr val="accent1">
                  <a:lumMod val="40000"/>
                  <a:lumOff val="60000"/>
                </a:schemeClr>
              </a:gs>
              <a:gs pos="100000">
                <a:schemeClr val="accent1">
                  <a:lumMod val="60000"/>
                  <a:lumOff val="40000"/>
                </a:schemeClr>
              </a:gs>
            </a:gsLst>
            <a:lin ang="5400000" scaled="1"/>
            <a:tileRect/>
          </a:gradFill>
          <a:ln w="512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dirty="0">
              <a:sym typeface="Arial"/>
            </a:endParaRPr>
          </a:p>
        </p:txBody>
      </p:sp>
      <p:sp>
        <p:nvSpPr>
          <p:cNvPr id="27" name="Google Shape;439;p48">
            <a:extLst>
              <a:ext uri="{FF2B5EF4-FFF2-40B4-BE49-F238E27FC236}">
                <a16:creationId xmlns:a16="http://schemas.microsoft.com/office/drawing/2014/main" id="{EEC95C01-C812-4A29-B9B3-D8A0E306A281}"/>
              </a:ext>
            </a:extLst>
          </p:cNvPr>
          <p:cNvSpPr txBox="1"/>
          <p:nvPr/>
        </p:nvSpPr>
        <p:spPr>
          <a:xfrm>
            <a:off x="6498486" y="3925519"/>
            <a:ext cx="4827729" cy="60683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lumMod val="50000"/>
                    <a:lumOff val="50000"/>
                  </a:schemeClr>
                </a:solidFill>
                <a:effectLst/>
                <a:uLnTx/>
                <a:uFillTx/>
                <a:latin typeface="+mn-ea"/>
                <a:cs typeface="Open Sans"/>
                <a:sym typeface="Open Sans"/>
              </a:rPr>
              <a:t>Lorem ipsu conse lectus ornare, viverra ctetur adipiscing elit.llentesque scelerisque malesuada libe elit. Pellentue malesuada libero a pellentesque</a:t>
            </a:r>
            <a:endParaRPr kumimoji="0" sz="900" b="0" i="0" u="none" strike="noStrike" kern="0" cap="none" spc="0" normalizeH="0" baseline="0" noProof="0" dirty="0">
              <a:ln>
                <a:noFill/>
              </a:ln>
              <a:solidFill>
                <a:schemeClr val="tx1">
                  <a:lumMod val="50000"/>
                  <a:lumOff val="50000"/>
                </a:schemeClr>
              </a:solidFill>
              <a:effectLst/>
              <a:uLnTx/>
              <a:uFillTx/>
              <a:latin typeface="+mn-ea"/>
              <a:cs typeface="Open Sans"/>
              <a:sym typeface="Open Sans"/>
            </a:endParaRPr>
          </a:p>
        </p:txBody>
      </p:sp>
      <p:sp>
        <p:nvSpPr>
          <p:cNvPr id="28" name="Google Shape;440;p48">
            <a:extLst>
              <a:ext uri="{FF2B5EF4-FFF2-40B4-BE49-F238E27FC236}">
                <a16:creationId xmlns:a16="http://schemas.microsoft.com/office/drawing/2014/main" id="{14004DCA-C5EC-4632-8E20-D820248554F0}"/>
              </a:ext>
            </a:extLst>
          </p:cNvPr>
          <p:cNvSpPr/>
          <p:nvPr/>
        </p:nvSpPr>
        <p:spPr>
          <a:xfrm>
            <a:off x="6937272" y="3554979"/>
            <a:ext cx="3605982"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lumMod val="75000"/>
                    <a:lumOff val="25000"/>
                  </a:schemeClr>
                </a:solidFill>
                <a:effectLst/>
                <a:uLnTx/>
                <a:uFillTx/>
                <a:latin typeface="+mn-ea"/>
                <a:cs typeface="Poppins Medium"/>
                <a:sym typeface="Poppins Medium"/>
              </a:rPr>
              <a:t>You’ve Constantly Got Time</a:t>
            </a:r>
            <a:endParaRPr kumimoji="0" sz="1400" b="0" i="0" u="none" strike="noStrike" kern="0" cap="none" spc="0" normalizeH="0" baseline="0" noProof="0" dirty="0">
              <a:ln>
                <a:noFill/>
              </a:ln>
              <a:solidFill>
                <a:schemeClr val="tx1">
                  <a:lumMod val="75000"/>
                  <a:lumOff val="25000"/>
                </a:schemeClr>
              </a:solidFill>
              <a:effectLst/>
              <a:uLnTx/>
              <a:uFillTx/>
              <a:latin typeface="+mn-ea"/>
              <a:cs typeface="Poppins Medium"/>
              <a:sym typeface="Poppins Medium"/>
            </a:endParaRPr>
          </a:p>
        </p:txBody>
      </p:sp>
      <p:sp>
        <p:nvSpPr>
          <p:cNvPr id="29" name="Google Shape;441;p48">
            <a:extLst>
              <a:ext uri="{FF2B5EF4-FFF2-40B4-BE49-F238E27FC236}">
                <a16:creationId xmlns:a16="http://schemas.microsoft.com/office/drawing/2014/main" id="{2FE1F233-2B43-4C30-A29B-D7FB6338ABFB}"/>
              </a:ext>
            </a:extLst>
          </p:cNvPr>
          <p:cNvSpPr txBox="1"/>
          <p:nvPr/>
        </p:nvSpPr>
        <p:spPr>
          <a:xfrm>
            <a:off x="6498486" y="5270671"/>
            <a:ext cx="4827729" cy="60683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lumMod val="50000"/>
                    <a:lumOff val="50000"/>
                  </a:schemeClr>
                </a:solidFill>
                <a:effectLst/>
                <a:uLnTx/>
                <a:uFillTx/>
                <a:latin typeface="+mn-ea"/>
                <a:cs typeface="Open Sans"/>
                <a:sym typeface="Open Sans"/>
              </a:rPr>
              <a:t>Lorem ipsu conse lectus ornare, viverra ctetur adipiscing elit.llentesque scelerisque malesuada libe elit. Pellentue malesuada libero a pellentesque</a:t>
            </a:r>
            <a:endParaRPr kumimoji="0" sz="900" b="0" i="0" u="none" strike="noStrike" kern="0" cap="none" spc="0" normalizeH="0" baseline="0" noProof="0" dirty="0">
              <a:ln>
                <a:noFill/>
              </a:ln>
              <a:solidFill>
                <a:schemeClr val="tx1">
                  <a:lumMod val="50000"/>
                  <a:lumOff val="50000"/>
                </a:schemeClr>
              </a:solidFill>
              <a:effectLst/>
              <a:uLnTx/>
              <a:uFillTx/>
              <a:latin typeface="+mn-ea"/>
              <a:cs typeface="Open Sans"/>
              <a:sym typeface="Open Sans"/>
            </a:endParaRPr>
          </a:p>
        </p:txBody>
      </p:sp>
      <p:sp>
        <p:nvSpPr>
          <p:cNvPr id="30" name="Google Shape;442;p48">
            <a:extLst>
              <a:ext uri="{FF2B5EF4-FFF2-40B4-BE49-F238E27FC236}">
                <a16:creationId xmlns:a16="http://schemas.microsoft.com/office/drawing/2014/main" id="{C0D3E8FF-DA60-420C-89DA-049EBF71F23E}"/>
              </a:ext>
            </a:extLst>
          </p:cNvPr>
          <p:cNvSpPr/>
          <p:nvPr/>
        </p:nvSpPr>
        <p:spPr>
          <a:xfrm>
            <a:off x="6937272" y="4900131"/>
            <a:ext cx="3605982"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lumMod val="75000"/>
                    <a:lumOff val="25000"/>
                  </a:schemeClr>
                </a:solidFill>
                <a:effectLst/>
                <a:uLnTx/>
                <a:uFillTx/>
                <a:latin typeface="+mn-ea"/>
                <a:cs typeface="Poppins Medium"/>
                <a:sym typeface="Poppins Medium"/>
              </a:rPr>
              <a:t>You’ve Constantly Got Time</a:t>
            </a:r>
            <a:endParaRPr kumimoji="0" sz="1400" b="0" i="0" u="none" strike="noStrike" kern="0" cap="none" spc="0" normalizeH="0" baseline="0" noProof="0" dirty="0">
              <a:ln>
                <a:noFill/>
              </a:ln>
              <a:solidFill>
                <a:schemeClr val="tx1">
                  <a:lumMod val="75000"/>
                  <a:lumOff val="25000"/>
                </a:schemeClr>
              </a:solidFill>
              <a:effectLst/>
              <a:uLnTx/>
              <a:uFillTx/>
              <a:latin typeface="+mn-ea"/>
              <a:cs typeface="Poppins Medium"/>
              <a:sym typeface="Poppins Medium"/>
            </a:endParaRPr>
          </a:p>
        </p:txBody>
      </p:sp>
      <p:sp>
        <p:nvSpPr>
          <p:cNvPr id="31" name="Google Shape;443;p48">
            <a:extLst>
              <a:ext uri="{FF2B5EF4-FFF2-40B4-BE49-F238E27FC236}">
                <a16:creationId xmlns:a16="http://schemas.microsoft.com/office/drawing/2014/main" id="{221399D3-1CE8-4B9E-AB3D-B0228B41853F}"/>
              </a:ext>
            </a:extLst>
          </p:cNvPr>
          <p:cNvSpPr/>
          <p:nvPr/>
        </p:nvSpPr>
        <p:spPr>
          <a:xfrm>
            <a:off x="6625729" y="3605033"/>
            <a:ext cx="238746" cy="212219"/>
          </a:xfrm>
          <a:custGeom>
            <a:avLst/>
            <a:gdLst/>
            <a:ahLst/>
            <a:cxnLst/>
            <a:rect l="l" t="t" r="r" b="b"/>
            <a:pathLst>
              <a:path w="238745" h="212218" extrusionOk="0">
                <a:moveTo>
                  <a:pt x="225615" y="186752"/>
                </a:moveTo>
                <a:cubicBezTo>
                  <a:pt x="225615" y="196169"/>
                  <a:pt x="231053" y="204393"/>
                  <a:pt x="238879" y="208372"/>
                </a:cubicBezTo>
                <a:lnTo>
                  <a:pt x="238879" y="211688"/>
                </a:lnTo>
                <a:cubicBezTo>
                  <a:pt x="236624" y="211953"/>
                  <a:pt x="234502" y="212219"/>
                  <a:pt x="232114" y="212219"/>
                </a:cubicBezTo>
                <a:cubicBezTo>
                  <a:pt x="218055" y="212219"/>
                  <a:pt x="205322" y="206250"/>
                  <a:pt x="196302" y="196833"/>
                </a:cubicBezTo>
                <a:cubicBezTo>
                  <a:pt x="190864" y="198292"/>
                  <a:pt x="185161" y="199087"/>
                  <a:pt x="179192" y="199087"/>
                </a:cubicBezTo>
                <a:cubicBezTo>
                  <a:pt x="146298" y="199087"/>
                  <a:pt x="119506" y="175346"/>
                  <a:pt x="119506" y="146033"/>
                </a:cubicBezTo>
                <a:cubicBezTo>
                  <a:pt x="119506" y="116720"/>
                  <a:pt x="146298" y="92978"/>
                  <a:pt x="179192" y="92978"/>
                </a:cubicBezTo>
                <a:cubicBezTo>
                  <a:pt x="212086" y="92978"/>
                  <a:pt x="238879" y="116720"/>
                  <a:pt x="238879" y="146033"/>
                </a:cubicBezTo>
                <a:cubicBezTo>
                  <a:pt x="238879" y="157572"/>
                  <a:pt x="234767" y="168183"/>
                  <a:pt x="227870" y="176805"/>
                </a:cubicBezTo>
                <a:cubicBezTo>
                  <a:pt x="226411" y="179723"/>
                  <a:pt x="225615" y="183171"/>
                  <a:pt x="225615" y="186752"/>
                </a:cubicBezTo>
                <a:lnTo>
                  <a:pt x="225615" y="186752"/>
                </a:lnTo>
                <a:close/>
                <a:moveTo>
                  <a:pt x="106242" y="0"/>
                </a:moveTo>
                <a:cubicBezTo>
                  <a:pt x="163939" y="0"/>
                  <a:pt x="210893" y="37404"/>
                  <a:pt x="212351" y="84092"/>
                </a:cubicBezTo>
                <a:cubicBezTo>
                  <a:pt x="202138" y="79582"/>
                  <a:pt x="190864" y="77195"/>
                  <a:pt x="179192" y="77195"/>
                </a:cubicBezTo>
                <a:cubicBezTo>
                  <a:pt x="159429" y="77195"/>
                  <a:pt x="140728" y="84092"/>
                  <a:pt x="126535" y="96692"/>
                </a:cubicBezTo>
                <a:cubicBezTo>
                  <a:pt x="111813" y="109691"/>
                  <a:pt x="103722" y="127198"/>
                  <a:pt x="103722" y="146033"/>
                </a:cubicBezTo>
                <a:cubicBezTo>
                  <a:pt x="103722" y="155318"/>
                  <a:pt x="105711" y="164204"/>
                  <a:pt x="109425" y="172560"/>
                </a:cubicBezTo>
                <a:cubicBezTo>
                  <a:pt x="108364" y="172560"/>
                  <a:pt x="107303" y="172560"/>
                  <a:pt x="106109" y="172560"/>
                </a:cubicBezTo>
                <a:cubicBezTo>
                  <a:pt x="100539" y="172560"/>
                  <a:pt x="94968" y="172162"/>
                  <a:pt x="89530" y="171499"/>
                </a:cubicBezTo>
                <a:cubicBezTo>
                  <a:pt x="66716" y="194313"/>
                  <a:pt x="39526" y="198424"/>
                  <a:pt x="13264" y="198955"/>
                </a:cubicBezTo>
                <a:lnTo>
                  <a:pt x="13264" y="193384"/>
                </a:lnTo>
                <a:cubicBezTo>
                  <a:pt x="27456" y="186487"/>
                  <a:pt x="39791" y="173754"/>
                  <a:pt x="39791" y="159297"/>
                </a:cubicBezTo>
                <a:cubicBezTo>
                  <a:pt x="39791" y="157307"/>
                  <a:pt x="39659" y="155318"/>
                  <a:pt x="39393" y="153328"/>
                </a:cubicBezTo>
                <a:cubicBezTo>
                  <a:pt x="15386" y="137544"/>
                  <a:pt x="0" y="113404"/>
                  <a:pt x="0" y="86346"/>
                </a:cubicBezTo>
                <a:cubicBezTo>
                  <a:pt x="133" y="38597"/>
                  <a:pt x="47616" y="0"/>
                  <a:pt x="106242" y="0"/>
                </a:cubicBezTo>
                <a:lnTo>
                  <a:pt x="10624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2" name="Google Shape;444;p48">
            <a:extLst>
              <a:ext uri="{FF2B5EF4-FFF2-40B4-BE49-F238E27FC236}">
                <a16:creationId xmlns:a16="http://schemas.microsoft.com/office/drawing/2014/main" id="{F3C75117-BC09-4128-A531-46E952C74654}"/>
              </a:ext>
            </a:extLst>
          </p:cNvPr>
          <p:cNvSpPr/>
          <p:nvPr/>
        </p:nvSpPr>
        <p:spPr>
          <a:xfrm>
            <a:off x="6656165" y="4941310"/>
            <a:ext cx="212219" cy="198955"/>
          </a:xfrm>
          <a:custGeom>
            <a:avLst/>
            <a:gdLst/>
            <a:ahLst/>
            <a:cxnLst/>
            <a:rect l="l" t="t" r="r" b="b"/>
            <a:pathLst>
              <a:path w="212218" h="198954" extrusionOk="0">
                <a:moveTo>
                  <a:pt x="198955" y="53055"/>
                </a:moveTo>
                <a:lnTo>
                  <a:pt x="159164" y="53055"/>
                </a:lnTo>
                <a:lnTo>
                  <a:pt x="159164" y="33159"/>
                </a:lnTo>
                <a:cubicBezTo>
                  <a:pt x="159164" y="14855"/>
                  <a:pt x="123485" y="0"/>
                  <a:pt x="79582" y="0"/>
                </a:cubicBezTo>
                <a:cubicBezTo>
                  <a:pt x="35679" y="0"/>
                  <a:pt x="0" y="14855"/>
                  <a:pt x="0" y="33159"/>
                </a:cubicBezTo>
                <a:lnTo>
                  <a:pt x="0" y="165796"/>
                </a:lnTo>
                <a:cubicBezTo>
                  <a:pt x="0" y="184100"/>
                  <a:pt x="35679" y="198955"/>
                  <a:pt x="79582" y="198955"/>
                </a:cubicBezTo>
                <a:cubicBezTo>
                  <a:pt x="123485" y="198955"/>
                  <a:pt x="159164" y="184100"/>
                  <a:pt x="159164" y="165796"/>
                </a:cubicBezTo>
                <a:lnTo>
                  <a:pt x="159164" y="145900"/>
                </a:lnTo>
                <a:lnTo>
                  <a:pt x="198955" y="145900"/>
                </a:lnTo>
                <a:cubicBezTo>
                  <a:pt x="206250" y="145900"/>
                  <a:pt x="212219" y="139932"/>
                  <a:pt x="212219" y="132637"/>
                </a:cubicBezTo>
                <a:lnTo>
                  <a:pt x="212219" y="66318"/>
                </a:lnTo>
                <a:cubicBezTo>
                  <a:pt x="212219" y="59023"/>
                  <a:pt x="206250" y="53055"/>
                  <a:pt x="198955" y="53055"/>
                </a:cubicBezTo>
                <a:close/>
                <a:moveTo>
                  <a:pt x="36475" y="40321"/>
                </a:moveTo>
                <a:cubicBezTo>
                  <a:pt x="28782" y="37802"/>
                  <a:pt x="24140" y="35149"/>
                  <a:pt x="21620" y="33159"/>
                </a:cubicBezTo>
                <a:cubicBezTo>
                  <a:pt x="24140" y="31302"/>
                  <a:pt x="28782" y="28517"/>
                  <a:pt x="36475" y="25997"/>
                </a:cubicBezTo>
                <a:cubicBezTo>
                  <a:pt x="48545" y="22018"/>
                  <a:pt x="63798" y="19895"/>
                  <a:pt x="79582" y="19895"/>
                </a:cubicBezTo>
                <a:cubicBezTo>
                  <a:pt x="95366" y="19895"/>
                  <a:pt x="110619" y="22018"/>
                  <a:pt x="122689" y="25997"/>
                </a:cubicBezTo>
                <a:cubicBezTo>
                  <a:pt x="130382" y="28517"/>
                  <a:pt x="135024" y="31170"/>
                  <a:pt x="137544" y="33159"/>
                </a:cubicBezTo>
                <a:cubicBezTo>
                  <a:pt x="135024" y="35016"/>
                  <a:pt x="130382" y="37802"/>
                  <a:pt x="122689" y="40321"/>
                </a:cubicBezTo>
                <a:cubicBezTo>
                  <a:pt x="110619" y="44301"/>
                  <a:pt x="95366" y="46423"/>
                  <a:pt x="79582" y="46423"/>
                </a:cubicBezTo>
                <a:cubicBezTo>
                  <a:pt x="63798" y="46423"/>
                  <a:pt x="48545" y="44301"/>
                  <a:pt x="36475" y="40321"/>
                </a:cubicBezTo>
                <a:close/>
                <a:moveTo>
                  <a:pt x="185691" y="119373"/>
                </a:moveTo>
                <a:lnTo>
                  <a:pt x="159164" y="119373"/>
                </a:lnTo>
                <a:lnTo>
                  <a:pt x="159164" y="79582"/>
                </a:lnTo>
                <a:lnTo>
                  <a:pt x="185691" y="79582"/>
                </a:lnTo>
                <a:lnTo>
                  <a:pt x="185691" y="1193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4" name="文本框 33">
            <a:extLst>
              <a:ext uri="{FF2B5EF4-FFF2-40B4-BE49-F238E27FC236}">
                <a16:creationId xmlns:a16="http://schemas.microsoft.com/office/drawing/2014/main" id="{327D2113-F745-4713-95CF-E4223E53C386}"/>
              </a:ext>
            </a:extLst>
          </p:cNvPr>
          <p:cNvSpPr txBox="1"/>
          <p:nvPr/>
        </p:nvSpPr>
        <p:spPr>
          <a:xfrm>
            <a:off x="6498486" y="1247162"/>
            <a:ext cx="955711" cy="276999"/>
          </a:xfrm>
          <a:prstGeom prst="rect">
            <a:avLst/>
          </a:prstGeom>
          <a:noFill/>
        </p:spPr>
        <p:txBody>
          <a:bodyPr wrap="none" rtlCol="0">
            <a:spAutoFit/>
          </a:bodyPr>
          <a:lstStyle/>
          <a:p>
            <a:r>
              <a:rPr lang="en-US" altLang="zh-CN" sz="1200" dirty="0">
                <a:solidFill>
                  <a:schemeClr val="accent1"/>
                </a:solidFill>
                <a:latin typeface="+mj-ea"/>
                <a:ea typeface="+mj-ea"/>
              </a:rPr>
              <a:t>SkillShake</a:t>
            </a:r>
          </a:p>
        </p:txBody>
      </p:sp>
      <p:pic>
        <p:nvPicPr>
          <p:cNvPr id="2" name="图片 1" descr="图表, 形状&#10;&#10;描述已自动生成">
            <a:extLst>
              <a:ext uri="{FF2B5EF4-FFF2-40B4-BE49-F238E27FC236}">
                <a16:creationId xmlns:a16="http://schemas.microsoft.com/office/drawing/2014/main" id="{69165AC7-E35F-B299-1760-B69A1B915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134721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48FF0CE-E186-2D3D-02E5-7A190CD8286C}"/>
              </a:ext>
            </a:extLst>
          </p:cNvPr>
          <p:cNvGrpSpPr/>
          <p:nvPr/>
        </p:nvGrpSpPr>
        <p:grpSpPr>
          <a:xfrm>
            <a:off x="527977" y="695658"/>
            <a:ext cx="1700265" cy="2158674"/>
            <a:chOff x="527977" y="695658"/>
            <a:chExt cx="1700265" cy="2158674"/>
          </a:xfrm>
        </p:grpSpPr>
        <p:grpSp>
          <p:nvGrpSpPr>
            <p:cNvPr id="21" name="组合 20">
              <a:extLst>
                <a:ext uri="{FF2B5EF4-FFF2-40B4-BE49-F238E27FC236}">
                  <a16:creationId xmlns:a16="http://schemas.microsoft.com/office/drawing/2014/main" id="{74D68BAC-BB4F-7F8D-3D7C-F397129DA46E}"/>
                </a:ext>
              </a:extLst>
            </p:cNvPr>
            <p:cNvGrpSpPr/>
            <p:nvPr/>
          </p:nvGrpSpPr>
          <p:grpSpPr>
            <a:xfrm>
              <a:off x="527977" y="1125916"/>
              <a:ext cx="1700265" cy="1728416"/>
              <a:chOff x="4236967" y="1661151"/>
              <a:chExt cx="3498038" cy="3555958"/>
            </a:xfrm>
          </p:grpSpPr>
          <p:sp>
            <p:nvSpPr>
              <p:cNvPr id="23" name="图形 26">
                <a:extLst>
                  <a:ext uri="{FF2B5EF4-FFF2-40B4-BE49-F238E27FC236}">
                    <a16:creationId xmlns:a16="http://schemas.microsoft.com/office/drawing/2014/main" id="{84DE878A-09FE-D789-9AD0-2A268D31A294}"/>
                  </a:ext>
                </a:extLst>
              </p:cNvPr>
              <p:cNvSpPr/>
              <p:nvPr/>
            </p:nvSpPr>
            <p:spPr>
              <a:xfrm>
                <a:off x="4236967" y="1661151"/>
                <a:ext cx="3498038" cy="3555958"/>
              </a:xfrm>
              <a:custGeom>
                <a:avLst/>
                <a:gdLst>
                  <a:gd name="connsiteX0" fmla="*/ 3543227 w 4430262"/>
                  <a:gd name="connsiteY0" fmla="*/ 3846525 h 4503628"/>
                  <a:gd name="connsiteX1" fmla="*/ 3471648 w 4430262"/>
                  <a:gd name="connsiteY1" fmla="*/ 3892097 h 4503628"/>
                  <a:gd name="connsiteX2" fmla="*/ 3543227 w 4430262"/>
                  <a:gd name="connsiteY2" fmla="*/ 3846525 h 4503628"/>
                  <a:gd name="connsiteX3" fmla="*/ 4298863 w 4430262"/>
                  <a:gd name="connsiteY3" fmla="*/ 2176349 h 4503628"/>
                  <a:gd name="connsiteX4" fmla="*/ 4305544 w 4430262"/>
                  <a:gd name="connsiteY4" fmla="*/ 2134117 h 4503628"/>
                  <a:gd name="connsiteX5" fmla="*/ 4317473 w 4430262"/>
                  <a:gd name="connsiteY5" fmla="*/ 2246496 h 4503628"/>
                  <a:gd name="connsiteX6" fmla="*/ 4298863 w 4430262"/>
                  <a:gd name="connsiteY6" fmla="*/ 2175394 h 4503628"/>
                  <a:gd name="connsiteX7" fmla="*/ 3708336 w 4430262"/>
                  <a:gd name="connsiteY7" fmla="*/ 3714581 h 4503628"/>
                  <a:gd name="connsiteX8" fmla="*/ 3774427 w 4430262"/>
                  <a:gd name="connsiteY8" fmla="*/ 3660420 h 4503628"/>
                  <a:gd name="connsiteX9" fmla="*/ 3681852 w 4430262"/>
                  <a:gd name="connsiteY9" fmla="*/ 3748462 h 4503628"/>
                  <a:gd name="connsiteX10" fmla="*/ 3708336 w 4430262"/>
                  <a:gd name="connsiteY10" fmla="*/ 3714581 h 4503628"/>
                  <a:gd name="connsiteX11" fmla="*/ 4290035 w 4430262"/>
                  <a:gd name="connsiteY11" fmla="*/ 2765682 h 4503628"/>
                  <a:gd name="connsiteX12" fmla="*/ 4346344 w 4430262"/>
                  <a:gd name="connsiteY12" fmla="*/ 2468629 h 4503628"/>
                  <a:gd name="connsiteX13" fmla="*/ 4290035 w 4430262"/>
                  <a:gd name="connsiteY13" fmla="*/ 2765682 h 4503628"/>
                  <a:gd name="connsiteX14" fmla="*/ 4363522 w 4430262"/>
                  <a:gd name="connsiteY14" fmla="*/ 2252938 h 4503628"/>
                  <a:gd name="connsiteX15" fmla="*/ 4361136 w 4430262"/>
                  <a:gd name="connsiteY15" fmla="*/ 2353864 h 4503628"/>
                  <a:gd name="connsiteX16" fmla="*/ 4053347 w 4430262"/>
                  <a:gd name="connsiteY16" fmla="*/ 3456181 h 4503628"/>
                  <a:gd name="connsiteX17" fmla="*/ 4123494 w 4430262"/>
                  <a:gd name="connsiteY17" fmla="*/ 3342848 h 4503628"/>
                  <a:gd name="connsiteX18" fmla="*/ 4054301 w 4430262"/>
                  <a:gd name="connsiteY18" fmla="*/ 3456181 h 4503628"/>
                  <a:gd name="connsiteX19" fmla="*/ 4291943 w 4430262"/>
                  <a:gd name="connsiteY19" fmla="*/ 2995689 h 4503628"/>
                  <a:gd name="connsiteX20" fmla="*/ 4270947 w 4430262"/>
                  <a:gd name="connsiteY20" fmla="*/ 3067268 h 4503628"/>
                  <a:gd name="connsiteX21" fmla="*/ 4291943 w 4430262"/>
                  <a:gd name="connsiteY21" fmla="*/ 2995689 h 4503628"/>
                  <a:gd name="connsiteX22" fmla="*/ 3884420 w 4430262"/>
                  <a:gd name="connsiteY22" fmla="*/ 3700743 h 4503628"/>
                  <a:gd name="connsiteX23" fmla="*/ 3856027 w 4430262"/>
                  <a:gd name="connsiteY23" fmla="*/ 3735578 h 4503628"/>
                  <a:gd name="connsiteX24" fmla="*/ 3826441 w 4430262"/>
                  <a:gd name="connsiteY24" fmla="*/ 3769459 h 4503628"/>
                  <a:gd name="connsiteX25" fmla="*/ 3884420 w 4430262"/>
                  <a:gd name="connsiteY25" fmla="*/ 3700743 h 4503628"/>
                  <a:gd name="connsiteX26" fmla="*/ 2185851 w 4430262"/>
                  <a:gd name="connsiteY26" fmla="*/ 4497655 h 4503628"/>
                  <a:gd name="connsiteX27" fmla="*/ 2103296 w 4430262"/>
                  <a:gd name="connsiteY27" fmla="*/ 4500757 h 4503628"/>
                  <a:gd name="connsiteX28" fmla="*/ 2002370 w 4430262"/>
                  <a:gd name="connsiteY28" fmla="*/ 4487873 h 4503628"/>
                  <a:gd name="connsiteX29" fmla="*/ 2091605 w 4430262"/>
                  <a:gd name="connsiteY29" fmla="*/ 4492167 h 4503628"/>
                  <a:gd name="connsiteX30" fmla="*/ 2185851 w 4430262"/>
                  <a:gd name="connsiteY30" fmla="*/ 4497655 h 4503628"/>
                  <a:gd name="connsiteX31" fmla="*/ 3029767 w 4430262"/>
                  <a:gd name="connsiteY31" fmla="*/ 431969 h 4503628"/>
                  <a:gd name="connsiteX32" fmla="*/ 3142623 w 4430262"/>
                  <a:gd name="connsiteY32" fmla="*/ 478256 h 4503628"/>
                  <a:gd name="connsiteX33" fmla="*/ 3097051 w 4430262"/>
                  <a:gd name="connsiteY33" fmla="*/ 461078 h 4503628"/>
                  <a:gd name="connsiteX34" fmla="*/ 3029767 w 4430262"/>
                  <a:gd name="connsiteY34" fmla="*/ 431969 h 4503628"/>
                  <a:gd name="connsiteX35" fmla="*/ 3956954 w 4430262"/>
                  <a:gd name="connsiteY35" fmla="*/ 1188320 h 4503628"/>
                  <a:gd name="connsiteX36" fmla="*/ 3951466 w 4430262"/>
                  <a:gd name="connsiteY36" fmla="*/ 1175675 h 4503628"/>
                  <a:gd name="connsiteX37" fmla="*/ 3732195 w 4430262"/>
                  <a:gd name="connsiteY37" fmla="*/ 884825 h 4503628"/>
                  <a:gd name="connsiteX38" fmla="*/ 3667774 w 4430262"/>
                  <a:gd name="connsiteY38" fmla="*/ 817302 h 4503628"/>
                  <a:gd name="connsiteX39" fmla="*/ 3604785 w 4430262"/>
                  <a:gd name="connsiteY39" fmla="*/ 756460 h 4503628"/>
                  <a:gd name="connsiteX40" fmla="*/ 3495985 w 4430262"/>
                  <a:gd name="connsiteY40" fmla="*/ 661021 h 4503628"/>
                  <a:gd name="connsiteX41" fmla="*/ 4053347 w 4430262"/>
                  <a:gd name="connsiteY41" fmla="*/ 1369653 h 4503628"/>
                  <a:gd name="connsiteX42" fmla="*/ 4183859 w 4430262"/>
                  <a:gd name="connsiteY42" fmla="*/ 1730173 h 4503628"/>
                  <a:gd name="connsiteX43" fmla="*/ 4161431 w 4430262"/>
                  <a:gd name="connsiteY43" fmla="*/ 1690327 h 4503628"/>
                  <a:gd name="connsiteX44" fmla="*/ 4149024 w 4430262"/>
                  <a:gd name="connsiteY44" fmla="*/ 1660980 h 4503628"/>
                  <a:gd name="connsiteX45" fmla="*/ 4136617 w 4430262"/>
                  <a:gd name="connsiteY45" fmla="*/ 1630440 h 4503628"/>
                  <a:gd name="connsiteX46" fmla="*/ 3993459 w 4430262"/>
                  <a:gd name="connsiteY46" fmla="*/ 1246538 h 4503628"/>
                  <a:gd name="connsiteX47" fmla="*/ 3968168 w 4430262"/>
                  <a:gd name="connsiteY47" fmla="*/ 1204545 h 4503628"/>
                  <a:gd name="connsiteX48" fmla="*/ 3944308 w 4430262"/>
                  <a:gd name="connsiteY48" fmla="*/ 1172334 h 4503628"/>
                  <a:gd name="connsiteX49" fmla="*/ 3893487 w 4430262"/>
                  <a:gd name="connsiteY49" fmla="*/ 1098131 h 4503628"/>
                  <a:gd name="connsiteX50" fmla="*/ 3956954 w 4430262"/>
                  <a:gd name="connsiteY50" fmla="*/ 1188320 h 4503628"/>
                  <a:gd name="connsiteX51" fmla="*/ 3658708 w 4430262"/>
                  <a:gd name="connsiteY51" fmla="*/ 3765163 h 4503628"/>
                  <a:gd name="connsiteX52" fmla="*/ 3638666 w 4430262"/>
                  <a:gd name="connsiteY52" fmla="*/ 3789023 h 4503628"/>
                  <a:gd name="connsiteX53" fmla="*/ 3596911 w 4430262"/>
                  <a:gd name="connsiteY53" fmla="*/ 3822427 h 4503628"/>
                  <a:gd name="connsiteX54" fmla="*/ 3664434 w 4430262"/>
                  <a:gd name="connsiteY54" fmla="*/ 3770412 h 4503628"/>
                  <a:gd name="connsiteX55" fmla="*/ 3626497 w 4430262"/>
                  <a:gd name="connsiteY55" fmla="*/ 3813121 h 4503628"/>
                  <a:gd name="connsiteX56" fmla="*/ 3693543 w 4430262"/>
                  <a:gd name="connsiteY56" fmla="*/ 3759676 h 4503628"/>
                  <a:gd name="connsiteX57" fmla="*/ 3743887 w 4430262"/>
                  <a:gd name="connsiteY57" fmla="*/ 3711957 h 4503628"/>
                  <a:gd name="connsiteX58" fmla="*/ 3789936 w 4430262"/>
                  <a:gd name="connsiteY58" fmla="*/ 3664237 h 4503628"/>
                  <a:gd name="connsiteX59" fmla="*/ 3843382 w 4430262"/>
                  <a:gd name="connsiteY59" fmla="*/ 3606020 h 4503628"/>
                  <a:gd name="connsiteX60" fmla="*/ 3827873 w 4430262"/>
                  <a:gd name="connsiteY60" fmla="*/ 3629879 h 4503628"/>
                  <a:gd name="connsiteX61" fmla="*/ 3887761 w 4430262"/>
                  <a:gd name="connsiteY61" fmla="*/ 3563550 h 4503628"/>
                  <a:gd name="connsiteX62" fmla="*/ 3951943 w 4430262"/>
                  <a:gd name="connsiteY62" fmla="*/ 3482188 h 4503628"/>
                  <a:gd name="connsiteX63" fmla="*/ 4012547 w 4430262"/>
                  <a:gd name="connsiteY63" fmla="*/ 3393191 h 4503628"/>
                  <a:gd name="connsiteX64" fmla="*/ 4063129 w 4430262"/>
                  <a:gd name="connsiteY64" fmla="*/ 3307058 h 4503628"/>
                  <a:gd name="connsiteX65" fmla="*/ 4029487 w 4430262"/>
                  <a:gd name="connsiteY65" fmla="*/ 3370763 h 4503628"/>
                  <a:gd name="connsiteX66" fmla="*/ 4075775 w 4430262"/>
                  <a:gd name="connsiteY66" fmla="*/ 3314455 h 4503628"/>
                  <a:gd name="connsiteX67" fmla="*/ 4104884 w 4430262"/>
                  <a:gd name="connsiteY67" fmla="*/ 3262441 h 4503628"/>
                  <a:gd name="connsiteX68" fmla="*/ 4120392 w 4430262"/>
                  <a:gd name="connsiteY68" fmla="*/ 3229514 h 4503628"/>
                  <a:gd name="connsiteX69" fmla="*/ 4160954 w 4430262"/>
                  <a:gd name="connsiteY69" fmla="*/ 3147437 h 4503628"/>
                  <a:gd name="connsiteX70" fmla="*/ 4051676 w 4430262"/>
                  <a:gd name="connsiteY70" fmla="*/ 3367423 h 4503628"/>
                  <a:gd name="connsiteX71" fmla="*/ 4091999 w 4430262"/>
                  <a:gd name="connsiteY71" fmla="*/ 3307058 h 4503628"/>
                  <a:gd name="connsiteX72" fmla="*/ 4039508 w 4430262"/>
                  <a:gd name="connsiteY72" fmla="*/ 3394146 h 4503628"/>
                  <a:gd name="connsiteX73" fmla="*/ 4287171 w 4430262"/>
                  <a:gd name="connsiteY73" fmla="*/ 2885220 h 4503628"/>
                  <a:gd name="connsiteX74" fmla="*/ 4250428 w 4430262"/>
                  <a:gd name="connsiteY74" fmla="*/ 3004518 h 4503628"/>
                  <a:gd name="connsiteX75" fmla="*/ 4220842 w 4430262"/>
                  <a:gd name="connsiteY75" fmla="*/ 3081823 h 4503628"/>
                  <a:gd name="connsiteX76" fmla="*/ 4185529 w 4430262"/>
                  <a:gd name="connsiteY76" fmla="*/ 3159367 h 4503628"/>
                  <a:gd name="connsiteX77" fmla="*/ 4292659 w 4430262"/>
                  <a:gd name="connsiteY77" fmla="*/ 2902876 h 4503628"/>
                  <a:gd name="connsiteX78" fmla="*/ 4316519 w 4430262"/>
                  <a:gd name="connsiteY78" fmla="*/ 2848714 h 4503628"/>
                  <a:gd name="connsiteX79" fmla="*/ 4292659 w 4430262"/>
                  <a:gd name="connsiteY79" fmla="*/ 2929359 h 4503628"/>
                  <a:gd name="connsiteX80" fmla="*/ 4267607 w 4430262"/>
                  <a:gd name="connsiteY80" fmla="*/ 3002848 h 4503628"/>
                  <a:gd name="connsiteX81" fmla="*/ 4214638 w 4430262"/>
                  <a:gd name="connsiteY81" fmla="*/ 3132882 h 4503628"/>
                  <a:gd name="connsiteX82" fmla="*/ 4188392 w 4430262"/>
                  <a:gd name="connsiteY82" fmla="*/ 3191816 h 4503628"/>
                  <a:gd name="connsiteX83" fmla="*/ 4160477 w 4430262"/>
                  <a:gd name="connsiteY83" fmla="*/ 3247170 h 4503628"/>
                  <a:gd name="connsiteX84" fmla="*/ 4102498 w 4430262"/>
                  <a:gd name="connsiteY84" fmla="*/ 3353346 h 4503628"/>
                  <a:gd name="connsiteX85" fmla="*/ 4038076 w 4430262"/>
                  <a:gd name="connsiteY85" fmla="*/ 3458090 h 4503628"/>
                  <a:gd name="connsiteX86" fmla="*/ 3961010 w 4430262"/>
                  <a:gd name="connsiteY86" fmla="*/ 3566890 h 4503628"/>
                  <a:gd name="connsiteX87" fmla="*/ 3744364 w 4430262"/>
                  <a:gd name="connsiteY87" fmla="*/ 3813837 h 4503628"/>
                  <a:gd name="connsiteX88" fmla="*/ 3827396 w 4430262"/>
                  <a:gd name="connsiteY88" fmla="*/ 3731999 h 4503628"/>
                  <a:gd name="connsiteX89" fmla="*/ 3896111 w 4430262"/>
                  <a:gd name="connsiteY89" fmla="*/ 3652069 h 4503628"/>
                  <a:gd name="connsiteX90" fmla="*/ 3910427 w 4430262"/>
                  <a:gd name="connsiteY90" fmla="*/ 3644911 h 4503628"/>
                  <a:gd name="connsiteX91" fmla="*/ 3967690 w 4430262"/>
                  <a:gd name="connsiteY91" fmla="*/ 3576672 h 4503628"/>
                  <a:gd name="connsiteX92" fmla="*/ 3929992 w 4430262"/>
                  <a:gd name="connsiteY92" fmla="*/ 3636560 h 4503628"/>
                  <a:gd name="connsiteX93" fmla="*/ 3863424 w 4430262"/>
                  <a:gd name="connsiteY93" fmla="*/ 3717444 h 4503628"/>
                  <a:gd name="connsiteX94" fmla="*/ 3785641 w 4430262"/>
                  <a:gd name="connsiteY94" fmla="*/ 3800715 h 4503628"/>
                  <a:gd name="connsiteX95" fmla="*/ 3717164 w 4430262"/>
                  <a:gd name="connsiteY95" fmla="*/ 3871100 h 4503628"/>
                  <a:gd name="connsiteX96" fmla="*/ 3744364 w 4430262"/>
                  <a:gd name="connsiteY96" fmla="*/ 3856546 h 4503628"/>
                  <a:gd name="connsiteX97" fmla="*/ 3794231 w 4430262"/>
                  <a:gd name="connsiteY97" fmla="*/ 3800237 h 4503628"/>
                  <a:gd name="connsiteX98" fmla="*/ 3585936 w 4430262"/>
                  <a:gd name="connsiteY98" fmla="*/ 3993978 h 4503628"/>
                  <a:gd name="connsiteX99" fmla="*/ 3363564 w 4430262"/>
                  <a:gd name="connsiteY99" fmla="*/ 4147157 h 4503628"/>
                  <a:gd name="connsiteX100" fmla="*/ 3418918 w 4430262"/>
                  <a:gd name="connsiteY100" fmla="*/ 4118287 h 4503628"/>
                  <a:gd name="connsiteX101" fmla="*/ 3490497 w 4430262"/>
                  <a:gd name="connsiteY101" fmla="*/ 4070567 h 4503628"/>
                  <a:gd name="connsiteX102" fmla="*/ 3567325 w 4430262"/>
                  <a:gd name="connsiteY102" fmla="*/ 4014974 h 4503628"/>
                  <a:gd name="connsiteX103" fmla="*/ 3636995 w 4430262"/>
                  <a:gd name="connsiteY103" fmla="*/ 3960574 h 4503628"/>
                  <a:gd name="connsiteX104" fmla="*/ 3614567 w 4430262"/>
                  <a:gd name="connsiteY104" fmla="*/ 3980855 h 4503628"/>
                  <a:gd name="connsiteX105" fmla="*/ 3310595 w 4430262"/>
                  <a:gd name="connsiteY105" fmla="*/ 4188434 h 4503628"/>
                  <a:gd name="connsiteX106" fmla="*/ 2987774 w 4430262"/>
                  <a:gd name="connsiteY106" fmla="*/ 4336126 h 4503628"/>
                  <a:gd name="connsiteX107" fmla="*/ 3107072 w 4430262"/>
                  <a:gd name="connsiteY107" fmla="*/ 4294609 h 4503628"/>
                  <a:gd name="connsiteX108" fmla="*/ 3264307 w 4430262"/>
                  <a:gd name="connsiteY108" fmla="*/ 4217304 h 4503628"/>
                  <a:gd name="connsiteX109" fmla="*/ 3224939 w 4430262"/>
                  <a:gd name="connsiteY109" fmla="*/ 4239732 h 4503628"/>
                  <a:gd name="connsiteX110" fmla="*/ 3565416 w 4430262"/>
                  <a:gd name="connsiteY110" fmla="*/ 4033346 h 4503628"/>
                  <a:gd name="connsiteX111" fmla="*/ 3890624 w 4430262"/>
                  <a:gd name="connsiteY111" fmla="*/ 3726034 h 4503628"/>
                  <a:gd name="connsiteX112" fmla="*/ 3954329 w 4430262"/>
                  <a:gd name="connsiteY112" fmla="*/ 3644433 h 4503628"/>
                  <a:gd name="connsiteX113" fmla="*/ 4008490 w 4430262"/>
                  <a:gd name="connsiteY113" fmla="*/ 3569753 h 4503628"/>
                  <a:gd name="connsiteX114" fmla="*/ 4147354 w 4430262"/>
                  <a:gd name="connsiteY114" fmla="*/ 3338076 h 4503628"/>
                  <a:gd name="connsiteX115" fmla="*/ 4198652 w 4430262"/>
                  <a:gd name="connsiteY115" fmla="*/ 3244546 h 4503628"/>
                  <a:gd name="connsiteX116" fmla="*/ 4230624 w 4430262"/>
                  <a:gd name="connsiteY116" fmla="*/ 3162707 h 4503628"/>
                  <a:gd name="connsiteX117" fmla="*/ 4236350 w 4430262"/>
                  <a:gd name="connsiteY117" fmla="*/ 3165332 h 4503628"/>
                  <a:gd name="connsiteX118" fmla="*/ 4247087 w 4430262"/>
                  <a:gd name="connsiteY118" fmla="*/ 3121191 h 4503628"/>
                  <a:gd name="connsiteX119" fmla="*/ 4294807 w 4430262"/>
                  <a:gd name="connsiteY119" fmla="*/ 3011199 h 4503628"/>
                  <a:gd name="connsiteX120" fmla="*/ 4318666 w 4430262"/>
                  <a:gd name="connsiteY120" fmla="*/ 2956321 h 4503628"/>
                  <a:gd name="connsiteX121" fmla="*/ 4336322 w 4430262"/>
                  <a:gd name="connsiteY121" fmla="*/ 2893809 h 4503628"/>
                  <a:gd name="connsiteX122" fmla="*/ 4352786 w 4430262"/>
                  <a:gd name="connsiteY122" fmla="*/ 2826047 h 4503628"/>
                  <a:gd name="connsiteX123" fmla="*/ 4315087 w 4430262"/>
                  <a:gd name="connsiteY123" fmla="*/ 2923394 h 4503628"/>
                  <a:gd name="connsiteX124" fmla="*/ 4406231 w 4430262"/>
                  <a:gd name="connsiteY124" fmla="*/ 2503226 h 4503628"/>
                  <a:gd name="connsiteX125" fmla="*/ 4396210 w 4430262"/>
                  <a:gd name="connsiteY125" fmla="*/ 2596040 h 4503628"/>
                  <a:gd name="connsiteX126" fmla="*/ 4377361 w 4430262"/>
                  <a:gd name="connsiteY126" fmla="*/ 2699353 h 4503628"/>
                  <a:gd name="connsiteX127" fmla="*/ 4351831 w 4430262"/>
                  <a:gd name="connsiteY127" fmla="*/ 2802427 h 4503628"/>
                  <a:gd name="connsiteX128" fmla="*/ 4324393 w 4430262"/>
                  <a:gd name="connsiteY128" fmla="*/ 2895240 h 4503628"/>
                  <a:gd name="connsiteX129" fmla="*/ 4372112 w 4430262"/>
                  <a:gd name="connsiteY129" fmla="*/ 2738721 h 4503628"/>
                  <a:gd name="connsiteX130" fmla="*/ 4361852 w 4430262"/>
                  <a:gd name="connsiteY130" fmla="*/ 2799802 h 4503628"/>
                  <a:gd name="connsiteX131" fmla="*/ 4347775 w 4430262"/>
                  <a:gd name="connsiteY131" fmla="*/ 2863268 h 4503628"/>
                  <a:gd name="connsiteX132" fmla="*/ 4312463 w 4430262"/>
                  <a:gd name="connsiteY132" fmla="*/ 2996644 h 4503628"/>
                  <a:gd name="connsiteX133" fmla="*/ 4201038 w 4430262"/>
                  <a:gd name="connsiteY133" fmla="*/ 3281289 h 4503628"/>
                  <a:gd name="connsiteX134" fmla="*/ 4031873 w 4430262"/>
                  <a:gd name="connsiteY134" fmla="*/ 3572139 h 4503628"/>
                  <a:gd name="connsiteX135" fmla="*/ 3803774 w 4430262"/>
                  <a:gd name="connsiteY135" fmla="*/ 3847479 h 4503628"/>
                  <a:gd name="connsiteX136" fmla="*/ 3207283 w 4430262"/>
                  <a:gd name="connsiteY136" fmla="*/ 4278146 h 4503628"/>
                  <a:gd name="connsiteX137" fmla="*/ 2870146 w 4430262"/>
                  <a:gd name="connsiteY137" fmla="*/ 4408659 h 4503628"/>
                  <a:gd name="connsiteX138" fmla="*/ 2703128 w 4430262"/>
                  <a:gd name="connsiteY138" fmla="*/ 4450891 h 4503628"/>
                  <a:gd name="connsiteX139" fmla="*/ 2538258 w 4430262"/>
                  <a:gd name="connsiteY139" fmla="*/ 4477136 h 4503628"/>
                  <a:gd name="connsiteX140" fmla="*/ 2509388 w 4430262"/>
                  <a:gd name="connsiteY140" fmla="*/ 4473319 h 4503628"/>
                  <a:gd name="connsiteX141" fmla="*/ 2475984 w 4430262"/>
                  <a:gd name="connsiteY141" fmla="*/ 4474750 h 4503628"/>
                  <a:gd name="connsiteX142" fmla="*/ 2433991 w 4430262"/>
                  <a:gd name="connsiteY142" fmla="*/ 4474750 h 4503628"/>
                  <a:gd name="connsiteX143" fmla="*/ 2232854 w 4430262"/>
                  <a:gd name="connsiteY143" fmla="*/ 4478806 h 4503628"/>
                  <a:gd name="connsiteX144" fmla="*/ 2278187 w 4430262"/>
                  <a:gd name="connsiteY144" fmla="*/ 4465683 h 4503628"/>
                  <a:gd name="connsiteX145" fmla="*/ 2429219 w 4430262"/>
                  <a:gd name="connsiteY145" fmla="*/ 4458287 h 4503628"/>
                  <a:gd name="connsiteX146" fmla="*/ 2360980 w 4430262"/>
                  <a:gd name="connsiteY146" fmla="*/ 4460911 h 4503628"/>
                  <a:gd name="connsiteX147" fmla="*/ 2259100 w 4430262"/>
                  <a:gd name="connsiteY147" fmla="*/ 4463536 h 4503628"/>
                  <a:gd name="connsiteX148" fmla="*/ 2144096 w 4430262"/>
                  <a:gd name="connsiteY148" fmla="*/ 4462343 h 4503628"/>
                  <a:gd name="connsiteX149" fmla="*/ 2037205 w 4430262"/>
                  <a:gd name="connsiteY149" fmla="*/ 4454231 h 4503628"/>
                  <a:gd name="connsiteX150" fmla="*/ 2112124 w 4430262"/>
                  <a:gd name="connsiteY150" fmla="*/ 4462105 h 4503628"/>
                  <a:gd name="connsiteX151" fmla="*/ 1961092 w 4430262"/>
                  <a:gd name="connsiteY151" fmla="*/ 4453992 h 4503628"/>
                  <a:gd name="connsiteX152" fmla="*/ 2088264 w 4430262"/>
                  <a:gd name="connsiteY152" fmla="*/ 4470217 h 4503628"/>
                  <a:gd name="connsiteX153" fmla="*/ 2202552 w 4430262"/>
                  <a:gd name="connsiteY153" fmla="*/ 4473796 h 4503628"/>
                  <a:gd name="connsiteX154" fmla="*/ 2146482 w 4430262"/>
                  <a:gd name="connsiteY154" fmla="*/ 4477136 h 4503628"/>
                  <a:gd name="connsiteX155" fmla="*/ 2036489 w 4430262"/>
                  <a:gd name="connsiteY155" fmla="*/ 4468785 h 4503628"/>
                  <a:gd name="connsiteX156" fmla="*/ 1915520 w 4430262"/>
                  <a:gd name="connsiteY156" fmla="*/ 4452560 h 4503628"/>
                  <a:gd name="connsiteX157" fmla="*/ 1825092 w 4430262"/>
                  <a:gd name="connsiteY157" fmla="*/ 4438722 h 4503628"/>
                  <a:gd name="connsiteX158" fmla="*/ 1870664 w 4430262"/>
                  <a:gd name="connsiteY158" fmla="*/ 4442778 h 4503628"/>
                  <a:gd name="connsiteX159" fmla="*/ 1460994 w 4430262"/>
                  <a:gd name="connsiteY159" fmla="*/ 4330638 h 4503628"/>
                  <a:gd name="connsiteX160" fmla="*/ 1578622 w 4430262"/>
                  <a:gd name="connsiteY160" fmla="*/ 4373347 h 4503628"/>
                  <a:gd name="connsiteX161" fmla="*/ 1765443 w 4430262"/>
                  <a:gd name="connsiteY161" fmla="*/ 4423213 h 4503628"/>
                  <a:gd name="connsiteX162" fmla="*/ 1683127 w 4430262"/>
                  <a:gd name="connsiteY162" fmla="*/ 4407705 h 4503628"/>
                  <a:gd name="connsiteX163" fmla="*/ 1581724 w 4430262"/>
                  <a:gd name="connsiteY163" fmla="*/ 4378357 h 4503628"/>
                  <a:gd name="connsiteX164" fmla="*/ 1470776 w 4430262"/>
                  <a:gd name="connsiteY164" fmla="*/ 4338511 h 4503628"/>
                  <a:gd name="connsiteX165" fmla="*/ 1361976 w 4430262"/>
                  <a:gd name="connsiteY165" fmla="*/ 4295325 h 4503628"/>
                  <a:gd name="connsiteX166" fmla="*/ 1381780 w 4430262"/>
                  <a:gd name="connsiteY166" fmla="*/ 4297950 h 4503628"/>
                  <a:gd name="connsiteX167" fmla="*/ 1434748 w 4430262"/>
                  <a:gd name="connsiteY167" fmla="*/ 4318231 h 4503628"/>
                  <a:gd name="connsiteX168" fmla="*/ 1371043 w 4430262"/>
                  <a:gd name="connsiteY168" fmla="*/ 4290554 h 4503628"/>
                  <a:gd name="connsiteX169" fmla="*/ 1334299 w 4430262"/>
                  <a:gd name="connsiteY169" fmla="*/ 4282680 h 4503628"/>
                  <a:gd name="connsiteX170" fmla="*/ 1197106 w 4430262"/>
                  <a:gd name="connsiteY170" fmla="*/ 4218020 h 4503628"/>
                  <a:gd name="connsiteX171" fmla="*/ 1514678 w 4430262"/>
                  <a:gd name="connsiteY171" fmla="*/ 4361178 h 4503628"/>
                  <a:gd name="connsiteX172" fmla="*/ 1853724 w 4430262"/>
                  <a:gd name="connsiteY172" fmla="*/ 4453992 h 4503628"/>
                  <a:gd name="connsiteX173" fmla="*/ 1794313 w 4430262"/>
                  <a:gd name="connsiteY173" fmla="*/ 4441108 h 4503628"/>
                  <a:gd name="connsiteX174" fmla="*/ 1901443 w 4430262"/>
                  <a:gd name="connsiteY174" fmla="*/ 4457571 h 4503628"/>
                  <a:gd name="connsiteX175" fmla="*/ 2081107 w 4430262"/>
                  <a:gd name="connsiteY175" fmla="*/ 4478090 h 4503628"/>
                  <a:gd name="connsiteX176" fmla="*/ 2035296 w 4430262"/>
                  <a:gd name="connsiteY176" fmla="*/ 4478090 h 4503628"/>
                  <a:gd name="connsiteX177" fmla="*/ 2120952 w 4430262"/>
                  <a:gd name="connsiteY177" fmla="*/ 4486918 h 4503628"/>
                  <a:gd name="connsiteX178" fmla="*/ 2224980 w 4430262"/>
                  <a:gd name="connsiteY178" fmla="*/ 4490020 h 4503628"/>
                  <a:gd name="connsiteX179" fmla="*/ 2415858 w 4430262"/>
                  <a:gd name="connsiteY179" fmla="*/ 4485487 h 4503628"/>
                  <a:gd name="connsiteX180" fmla="*/ 1570987 w 4430262"/>
                  <a:gd name="connsiteY180" fmla="*/ 4391241 h 4503628"/>
                  <a:gd name="connsiteX181" fmla="*/ 826088 w 4430262"/>
                  <a:gd name="connsiteY181" fmla="*/ 3977515 h 4503628"/>
                  <a:gd name="connsiteX182" fmla="*/ 973064 w 4430262"/>
                  <a:gd name="connsiteY182" fmla="*/ 4081304 h 4503628"/>
                  <a:gd name="connsiteX183" fmla="*/ 1143899 w 4430262"/>
                  <a:gd name="connsiteY183" fmla="*/ 4185809 h 4503628"/>
                  <a:gd name="connsiteX184" fmla="*/ 1090692 w 4430262"/>
                  <a:gd name="connsiteY184" fmla="*/ 4153599 h 4503628"/>
                  <a:gd name="connsiteX185" fmla="*/ 1015295 w 4430262"/>
                  <a:gd name="connsiteY185" fmla="*/ 4104210 h 4503628"/>
                  <a:gd name="connsiteX186" fmla="*/ 880488 w 4430262"/>
                  <a:gd name="connsiteY186" fmla="*/ 4006862 h 4503628"/>
                  <a:gd name="connsiteX187" fmla="*/ 915562 w 4430262"/>
                  <a:gd name="connsiteY187" fmla="*/ 4030721 h 4503628"/>
                  <a:gd name="connsiteX188" fmla="*/ 956839 w 4430262"/>
                  <a:gd name="connsiteY188" fmla="*/ 4058638 h 4503628"/>
                  <a:gd name="connsiteX189" fmla="*/ 1001695 w 4430262"/>
                  <a:gd name="connsiteY189" fmla="*/ 4090609 h 4503628"/>
                  <a:gd name="connsiteX190" fmla="*/ 1049415 w 4430262"/>
                  <a:gd name="connsiteY190" fmla="*/ 4122820 h 4503628"/>
                  <a:gd name="connsiteX191" fmla="*/ 1099997 w 4430262"/>
                  <a:gd name="connsiteY191" fmla="*/ 4155747 h 4503628"/>
                  <a:gd name="connsiteX192" fmla="*/ 1152250 w 4430262"/>
                  <a:gd name="connsiteY192" fmla="*/ 4187480 h 4503628"/>
                  <a:gd name="connsiteX193" fmla="*/ 1252938 w 4430262"/>
                  <a:gd name="connsiteY193" fmla="*/ 4238778 h 4503628"/>
                  <a:gd name="connsiteX194" fmla="*/ 500165 w 4430262"/>
                  <a:gd name="connsiteY194" fmla="*/ 3614848 h 4503628"/>
                  <a:gd name="connsiteX195" fmla="*/ 68305 w 4430262"/>
                  <a:gd name="connsiteY195" fmla="*/ 2692433 h 4503628"/>
                  <a:gd name="connsiteX196" fmla="*/ 183309 w 4430262"/>
                  <a:gd name="connsiteY196" fmla="*/ 3076813 h 4503628"/>
                  <a:gd name="connsiteX197" fmla="*/ 343168 w 4430262"/>
                  <a:gd name="connsiteY197" fmla="*/ 3394623 h 4503628"/>
                  <a:gd name="connsiteX198" fmla="*/ 316923 w 4430262"/>
                  <a:gd name="connsiteY198" fmla="*/ 3357402 h 4503628"/>
                  <a:gd name="connsiteX199" fmla="*/ 497063 w 4430262"/>
                  <a:gd name="connsiteY199" fmla="*/ 3624630 h 4503628"/>
                  <a:gd name="connsiteX200" fmla="*/ 717765 w 4430262"/>
                  <a:gd name="connsiteY200" fmla="*/ 3869192 h 4503628"/>
                  <a:gd name="connsiteX201" fmla="*/ 679112 w 4430262"/>
                  <a:gd name="connsiteY201" fmla="*/ 3835311 h 4503628"/>
                  <a:gd name="connsiteX202" fmla="*/ 631393 w 4430262"/>
                  <a:gd name="connsiteY202" fmla="*/ 3784967 h 4503628"/>
                  <a:gd name="connsiteX203" fmla="*/ 669330 w 4430262"/>
                  <a:gd name="connsiteY203" fmla="*/ 3827437 h 4503628"/>
                  <a:gd name="connsiteX204" fmla="*/ 713709 w 4430262"/>
                  <a:gd name="connsiteY204" fmla="*/ 3871816 h 4503628"/>
                  <a:gd name="connsiteX205" fmla="*/ 816783 w 4430262"/>
                  <a:gd name="connsiteY205" fmla="*/ 3965107 h 4503628"/>
                  <a:gd name="connsiteX206" fmla="*/ 113161 w 4430262"/>
                  <a:gd name="connsiteY206" fmla="*/ 2981135 h 4503628"/>
                  <a:gd name="connsiteX207" fmla="*/ 111252 w 4430262"/>
                  <a:gd name="connsiteY207" fmla="*/ 2949401 h 4503628"/>
                  <a:gd name="connsiteX208" fmla="*/ 27744 w 4430262"/>
                  <a:gd name="connsiteY208" fmla="*/ 2602005 h 4503628"/>
                  <a:gd name="connsiteX209" fmla="*/ 66 w 4430262"/>
                  <a:gd name="connsiteY209" fmla="*/ 2244110 h 4503628"/>
                  <a:gd name="connsiteX210" fmla="*/ 112445 w 4430262"/>
                  <a:gd name="connsiteY210" fmla="*/ 1542636 h 4503628"/>
                  <a:gd name="connsiteX211" fmla="*/ 173288 w 4430262"/>
                  <a:gd name="connsiteY211" fmla="*/ 1378004 h 4503628"/>
                  <a:gd name="connsiteX212" fmla="*/ 247014 w 4430262"/>
                  <a:gd name="connsiteY212" fmla="*/ 1221008 h 4503628"/>
                  <a:gd name="connsiteX213" fmla="*/ 425007 w 4430262"/>
                  <a:gd name="connsiteY213" fmla="*/ 931590 h 4503628"/>
                  <a:gd name="connsiteX214" fmla="*/ 873092 w 4430262"/>
                  <a:gd name="connsiteY214" fmla="*/ 474678 h 4503628"/>
                  <a:gd name="connsiteX215" fmla="*/ 918186 w 4430262"/>
                  <a:gd name="connsiteY215" fmla="*/ 432446 h 4503628"/>
                  <a:gd name="connsiteX216" fmla="*/ 1612025 w 4430262"/>
                  <a:gd name="connsiteY216" fmla="*/ 91969 h 4503628"/>
                  <a:gd name="connsiteX217" fmla="*/ 2015492 w 4430262"/>
                  <a:gd name="connsiteY217" fmla="*/ 10130 h 4503628"/>
                  <a:gd name="connsiteX218" fmla="*/ 2423254 w 4430262"/>
                  <a:gd name="connsiteY218" fmla="*/ 10130 h 4503628"/>
                  <a:gd name="connsiteX219" fmla="*/ 2889472 w 4430262"/>
                  <a:gd name="connsiteY219" fmla="*/ 100797 h 4503628"/>
                  <a:gd name="connsiteX220" fmla="*/ 3230427 w 4430262"/>
                  <a:gd name="connsiteY220" fmla="*/ 229639 h 4503628"/>
                  <a:gd name="connsiteX221" fmla="*/ 3576631 w 4430262"/>
                  <a:gd name="connsiteY221" fmla="*/ 437457 h 4503628"/>
                  <a:gd name="connsiteX222" fmla="*/ 4049529 w 4430262"/>
                  <a:gd name="connsiteY222" fmla="*/ 933022 h 4503628"/>
                  <a:gd name="connsiteX223" fmla="*/ 4118722 w 4430262"/>
                  <a:gd name="connsiteY223" fmla="*/ 1033471 h 4503628"/>
                  <a:gd name="connsiteX224" fmla="*/ 4156420 w 4430262"/>
                  <a:gd name="connsiteY224" fmla="*/ 1117457 h 4503628"/>
                  <a:gd name="connsiteX225" fmla="*/ 4295522 w 4430262"/>
                  <a:gd name="connsiteY225" fmla="*/ 1403773 h 4503628"/>
                  <a:gd name="connsiteX226" fmla="*/ 4314371 w 4430262"/>
                  <a:gd name="connsiteY226" fmla="*/ 1427633 h 4503628"/>
                  <a:gd name="connsiteX227" fmla="*/ 4259971 w 4430262"/>
                  <a:gd name="connsiteY227" fmla="*/ 1302131 h 4503628"/>
                  <a:gd name="connsiteX228" fmla="*/ 4287171 w 4430262"/>
                  <a:gd name="connsiteY228" fmla="*/ 1355338 h 4503628"/>
                  <a:gd name="connsiteX229" fmla="*/ 4329403 w 4430262"/>
                  <a:gd name="connsiteY229" fmla="*/ 1454594 h 4503628"/>
                  <a:gd name="connsiteX230" fmla="*/ 4305544 w 4430262"/>
                  <a:gd name="connsiteY230" fmla="*/ 1430734 h 4503628"/>
                  <a:gd name="connsiteX231" fmla="*/ 4325108 w 4430262"/>
                  <a:gd name="connsiteY231" fmla="*/ 1493247 h 4503628"/>
                  <a:gd name="connsiteX232" fmla="*/ 4347059 w 4430262"/>
                  <a:gd name="connsiteY232" fmla="*/ 1567211 h 4503628"/>
                  <a:gd name="connsiteX233" fmla="*/ 4370919 w 4430262"/>
                  <a:gd name="connsiteY233" fmla="*/ 1652629 h 4503628"/>
                  <a:gd name="connsiteX234" fmla="*/ 4384280 w 4430262"/>
                  <a:gd name="connsiteY234" fmla="*/ 1700348 h 4503628"/>
                  <a:gd name="connsiteX235" fmla="*/ 4396449 w 4430262"/>
                  <a:gd name="connsiteY235" fmla="*/ 1750931 h 4503628"/>
                  <a:gd name="connsiteX236" fmla="*/ 4378554 w 4430262"/>
                  <a:gd name="connsiteY236" fmla="*/ 1693429 h 4503628"/>
                  <a:gd name="connsiteX237" fmla="*/ 4394301 w 4430262"/>
                  <a:gd name="connsiteY237" fmla="*/ 1802945 h 4503628"/>
                  <a:gd name="connsiteX238" fmla="*/ 4418161 w 4430262"/>
                  <a:gd name="connsiteY238" fmla="*/ 1930833 h 4503628"/>
                  <a:gd name="connsiteX239" fmla="*/ 4413389 w 4430262"/>
                  <a:gd name="connsiteY239" fmla="*/ 2018398 h 4503628"/>
                  <a:gd name="connsiteX240" fmla="*/ 4397880 w 4430262"/>
                  <a:gd name="connsiteY240" fmla="*/ 2097373 h 4503628"/>
                  <a:gd name="connsiteX241" fmla="*/ 4399789 w 4430262"/>
                  <a:gd name="connsiteY241" fmla="*/ 2170861 h 4503628"/>
                  <a:gd name="connsiteX242" fmla="*/ 4366147 w 4430262"/>
                  <a:gd name="connsiteY242" fmla="*/ 2244826 h 4503628"/>
                  <a:gd name="connsiteX243" fmla="*/ 4345150 w 4430262"/>
                  <a:gd name="connsiteY243" fmla="*/ 2146286 h 4503628"/>
                  <a:gd name="connsiteX244" fmla="*/ 4312224 w 4430262"/>
                  <a:gd name="connsiteY244" fmla="*/ 2074706 h 4503628"/>
                  <a:gd name="connsiteX245" fmla="*/ 4312224 w 4430262"/>
                  <a:gd name="connsiteY245" fmla="*/ 2131731 h 4503628"/>
                  <a:gd name="connsiteX246" fmla="*/ 4268084 w 4430262"/>
                  <a:gd name="connsiteY246" fmla="*/ 1909836 h 4503628"/>
                  <a:gd name="connsiteX247" fmla="*/ 4244224 w 4430262"/>
                  <a:gd name="connsiteY247" fmla="*/ 1742818 h 4503628"/>
                  <a:gd name="connsiteX248" fmla="*/ 4182189 w 4430262"/>
                  <a:gd name="connsiteY248" fmla="*/ 1584152 h 4503628"/>
                  <a:gd name="connsiteX249" fmla="*/ 4166442 w 4430262"/>
                  <a:gd name="connsiteY249" fmla="*/ 1545738 h 4503628"/>
                  <a:gd name="connsiteX250" fmla="*/ 4148308 w 4430262"/>
                  <a:gd name="connsiteY250" fmla="*/ 1504699 h 4503628"/>
                  <a:gd name="connsiteX251" fmla="*/ 4128982 w 4430262"/>
                  <a:gd name="connsiteY251" fmla="*/ 1456980 h 4503628"/>
                  <a:gd name="connsiteX252" fmla="*/ 4105122 w 4430262"/>
                  <a:gd name="connsiteY252" fmla="*/ 1404727 h 4503628"/>
                  <a:gd name="connsiteX253" fmla="*/ 4064322 w 4430262"/>
                  <a:gd name="connsiteY253" fmla="*/ 1315731 h 4503628"/>
                  <a:gd name="connsiteX254" fmla="*/ 4047859 w 4430262"/>
                  <a:gd name="connsiteY254" fmla="*/ 1288292 h 4503628"/>
                  <a:gd name="connsiteX255" fmla="*/ 4041655 w 4430262"/>
                  <a:gd name="connsiteY255" fmla="*/ 1280418 h 4503628"/>
                  <a:gd name="connsiteX256" fmla="*/ 4010638 w 4430262"/>
                  <a:gd name="connsiteY256" fmla="*/ 1217906 h 4503628"/>
                  <a:gd name="connsiteX257" fmla="*/ 3992743 w 4430262"/>
                  <a:gd name="connsiteY257" fmla="*/ 1190229 h 4503628"/>
                  <a:gd name="connsiteX258" fmla="*/ 3973655 w 4430262"/>
                  <a:gd name="connsiteY258" fmla="*/ 1166369 h 4503628"/>
                  <a:gd name="connsiteX259" fmla="*/ 3942876 w 4430262"/>
                  <a:gd name="connsiteY259" fmla="*/ 1128194 h 4503628"/>
                  <a:gd name="connsiteX260" fmla="*/ 3882511 w 4430262"/>
                  <a:gd name="connsiteY260" fmla="*/ 1034425 h 4503628"/>
                  <a:gd name="connsiteX261" fmla="*/ 3708097 w 4430262"/>
                  <a:gd name="connsiteY261" fmla="*/ 835913 h 4503628"/>
                  <a:gd name="connsiteX262" fmla="*/ 3006146 w 4430262"/>
                  <a:gd name="connsiteY262" fmla="*/ 363491 h 4503628"/>
                  <a:gd name="connsiteX263" fmla="*/ 2126917 w 4430262"/>
                  <a:gd name="connsiteY263" fmla="*/ 220334 h 4503628"/>
                  <a:gd name="connsiteX264" fmla="*/ 1649724 w 4430262"/>
                  <a:gd name="connsiteY264" fmla="*/ 307183 h 4503628"/>
                  <a:gd name="connsiteX265" fmla="*/ 831576 w 4430262"/>
                  <a:gd name="connsiteY265" fmla="*/ 788671 h 4503628"/>
                  <a:gd name="connsiteX266" fmla="*/ 531898 w 4430262"/>
                  <a:gd name="connsiteY266" fmla="*/ 1165176 h 4503628"/>
                  <a:gd name="connsiteX267" fmla="*/ 325274 w 4430262"/>
                  <a:gd name="connsiteY267" fmla="*/ 1604194 h 4503628"/>
                  <a:gd name="connsiteX268" fmla="*/ 257751 w 4430262"/>
                  <a:gd name="connsiteY268" fmla="*/ 1842791 h 4503628"/>
                  <a:gd name="connsiteX269" fmla="*/ 302607 w 4430262"/>
                  <a:gd name="connsiteY269" fmla="*/ 2817696 h 4503628"/>
                  <a:gd name="connsiteX270" fmla="*/ 517344 w 4430262"/>
                  <a:gd name="connsiteY270" fmla="*/ 3299184 h 4503628"/>
                  <a:gd name="connsiteX271" fmla="*/ 858537 w 4430262"/>
                  <a:gd name="connsiteY271" fmla="*/ 3717683 h 4503628"/>
                  <a:gd name="connsiteX272" fmla="*/ 1810299 w 4430262"/>
                  <a:gd name="connsiteY272" fmla="*/ 4221122 h 4503628"/>
                  <a:gd name="connsiteX273" fmla="*/ 1876391 w 4430262"/>
                  <a:gd name="connsiteY273" fmla="*/ 4234483 h 4503628"/>
                  <a:gd name="connsiteX274" fmla="*/ 1942482 w 4430262"/>
                  <a:gd name="connsiteY274" fmla="*/ 4246174 h 4503628"/>
                  <a:gd name="connsiteX275" fmla="*/ 2075142 w 4430262"/>
                  <a:gd name="connsiteY275" fmla="*/ 4261206 h 4503628"/>
                  <a:gd name="connsiteX276" fmla="*/ 2141472 w 4430262"/>
                  <a:gd name="connsiteY276" fmla="*/ 4266455 h 4503628"/>
                  <a:gd name="connsiteX277" fmla="*/ 2207801 w 4430262"/>
                  <a:gd name="connsiteY277" fmla="*/ 4268364 h 4503628"/>
                  <a:gd name="connsiteX278" fmla="*/ 2339745 w 4430262"/>
                  <a:gd name="connsiteY278" fmla="*/ 4267171 h 4503628"/>
                  <a:gd name="connsiteX279" fmla="*/ 2845093 w 4430262"/>
                  <a:gd name="connsiteY279" fmla="*/ 4181515 h 4503628"/>
                  <a:gd name="connsiteX280" fmla="*/ 2860125 w 4430262"/>
                  <a:gd name="connsiteY280" fmla="*/ 4183185 h 4503628"/>
                  <a:gd name="connsiteX281" fmla="*/ 2883984 w 4430262"/>
                  <a:gd name="connsiteY281" fmla="*/ 4170301 h 4503628"/>
                  <a:gd name="connsiteX282" fmla="*/ 3016644 w 4430262"/>
                  <a:gd name="connsiteY282" fmla="*/ 4130217 h 4503628"/>
                  <a:gd name="connsiteX283" fmla="*/ 3074385 w 4430262"/>
                  <a:gd name="connsiteY283" fmla="*/ 4108265 h 4503628"/>
                  <a:gd name="connsiteX284" fmla="*/ 3136181 w 4430262"/>
                  <a:gd name="connsiteY284" fmla="*/ 4082020 h 4503628"/>
                  <a:gd name="connsiteX285" fmla="*/ 3260251 w 4430262"/>
                  <a:gd name="connsiteY285" fmla="*/ 4019985 h 4503628"/>
                  <a:gd name="connsiteX286" fmla="*/ 3451129 w 4430262"/>
                  <a:gd name="connsiteY286" fmla="*/ 3910707 h 4503628"/>
                  <a:gd name="connsiteX287" fmla="*/ 3118525 w 4430262"/>
                  <a:gd name="connsiteY287" fmla="*/ 4094427 h 4503628"/>
                  <a:gd name="connsiteX288" fmla="*/ 2754426 w 4430262"/>
                  <a:gd name="connsiteY288" fmla="*/ 4219929 h 4503628"/>
                  <a:gd name="connsiteX289" fmla="*/ 3028813 w 4430262"/>
                  <a:gd name="connsiteY289" fmla="*/ 4141192 h 4503628"/>
                  <a:gd name="connsiteX290" fmla="*/ 3269557 w 4430262"/>
                  <a:gd name="connsiteY290" fmla="*/ 4043129 h 4503628"/>
                  <a:gd name="connsiteX291" fmla="*/ 3317276 w 4430262"/>
                  <a:gd name="connsiteY291" fmla="*/ 4013066 h 4503628"/>
                  <a:gd name="connsiteX292" fmla="*/ 3357599 w 4430262"/>
                  <a:gd name="connsiteY292" fmla="*/ 3989206 h 4503628"/>
                  <a:gd name="connsiteX293" fmla="*/ 3422020 w 4430262"/>
                  <a:gd name="connsiteY293" fmla="*/ 3943634 h 4503628"/>
                  <a:gd name="connsiteX294" fmla="*/ 3526525 w 4430262"/>
                  <a:gd name="connsiteY294" fmla="*/ 3875872 h 4503628"/>
                  <a:gd name="connsiteX295" fmla="*/ 3563508 w 4430262"/>
                  <a:gd name="connsiteY295" fmla="*/ 3845571 h 4503628"/>
                  <a:gd name="connsiteX296" fmla="*/ 3598820 w 4430262"/>
                  <a:gd name="connsiteY296" fmla="*/ 3814314 h 4503628"/>
                  <a:gd name="connsiteX297" fmla="*/ 4250666 w 4430262"/>
                  <a:gd name="connsiteY297" fmla="*/ 3027662 h 4503628"/>
                  <a:gd name="connsiteX298" fmla="*/ 4223466 w 4430262"/>
                  <a:gd name="connsiteY298" fmla="*/ 3095900 h 4503628"/>
                  <a:gd name="connsiteX299" fmla="*/ 4193164 w 4430262"/>
                  <a:gd name="connsiteY299" fmla="*/ 3162707 h 4503628"/>
                  <a:gd name="connsiteX300" fmla="*/ 4224898 w 4430262"/>
                  <a:gd name="connsiteY300" fmla="*/ 3100910 h 4503628"/>
                  <a:gd name="connsiteX301" fmla="*/ 4250666 w 4430262"/>
                  <a:gd name="connsiteY301" fmla="*/ 3027423 h 4503628"/>
                  <a:gd name="connsiteX302" fmla="*/ 3843620 w 4430262"/>
                  <a:gd name="connsiteY302" fmla="*/ 3724125 h 4503628"/>
                  <a:gd name="connsiteX303" fmla="*/ 3899213 w 4430262"/>
                  <a:gd name="connsiteY303" fmla="*/ 3654694 h 4503628"/>
                  <a:gd name="connsiteX304" fmla="*/ 3843620 w 4430262"/>
                  <a:gd name="connsiteY304" fmla="*/ 3724125 h 4503628"/>
                  <a:gd name="connsiteX305" fmla="*/ 2357640 w 4430262"/>
                  <a:gd name="connsiteY305" fmla="*/ 4278146 h 4503628"/>
                  <a:gd name="connsiteX306" fmla="*/ 2246931 w 4430262"/>
                  <a:gd name="connsiteY306" fmla="*/ 4281248 h 4503628"/>
                  <a:gd name="connsiteX307" fmla="*/ 2357640 w 4430262"/>
                  <a:gd name="connsiteY307" fmla="*/ 4278146 h 4503628"/>
                  <a:gd name="connsiteX308" fmla="*/ 2509388 w 4430262"/>
                  <a:gd name="connsiteY308" fmla="*/ 4263592 h 4503628"/>
                  <a:gd name="connsiteX309" fmla="*/ 2452840 w 4430262"/>
                  <a:gd name="connsiteY309" fmla="*/ 4270512 h 4503628"/>
                  <a:gd name="connsiteX310" fmla="*/ 2413233 w 4430262"/>
                  <a:gd name="connsiteY310" fmla="*/ 4275999 h 4503628"/>
                  <a:gd name="connsiteX311" fmla="*/ 2509388 w 4430262"/>
                  <a:gd name="connsiteY311" fmla="*/ 4263592 h 4503628"/>
                  <a:gd name="connsiteX312" fmla="*/ 4301726 w 4430262"/>
                  <a:gd name="connsiteY312" fmla="*/ 1433597 h 4503628"/>
                  <a:gd name="connsiteX313" fmla="*/ 4249950 w 4430262"/>
                  <a:gd name="connsiteY313" fmla="*/ 1304994 h 4503628"/>
                  <a:gd name="connsiteX314" fmla="*/ 4202231 w 4430262"/>
                  <a:gd name="connsiteY314" fmla="*/ 1229597 h 4503628"/>
                  <a:gd name="connsiteX315" fmla="*/ 4231578 w 4430262"/>
                  <a:gd name="connsiteY315" fmla="*/ 1287099 h 4503628"/>
                  <a:gd name="connsiteX316" fmla="*/ 4258063 w 4430262"/>
                  <a:gd name="connsiteY316" fmla="*/ 1343885 h 4503628"/>
                  <a:gd name="connsiteX317" fmla="*/ 4281922 w 4430262"/>
                  <a:gd name="connsiteY317" fmla="*/ 1394468 h 4503628"/>
                  <a:gd name="connsiteX318" fmla="*/ 4301726 w 4430262"/>
                  <a:gd name="connsiteY318" fmla="*/ 1433597 h 4503628"/>
                  <a:gd name="connsiteX319" fmla="*/ 3800673 w 4430262"/>
                  <a:gd name="connsiteY319" fmla="*/ 3625823 h 4503628"/>
                  <a:gd name="connsiteX320" fmla="*/ 3855789 w 4430262"/>
                  <a:gd name="connsiteY320" fmla="*/ 3561164 h 4503628"/>
                  <a:gd name="connsiteX321" fmla="*/ 3803774 w 4430262"/>
                  <a:gd name="connsiteY321" fmla="*/ 3628686 h 4503628"/>
                  <a:gd name="connsiteX322" fmla="*/ 3800673 w 4430262"/>
                  <a:gd name="connsiteY322" fmla="*/ 3625823 h 4503628"/>
                  <a:gd name="connsiteX323" fmla="*/ 3967690 w 4430262"/>
                  <a:gd name="connsiteY323" fmla="*/ 3448785 h 4503628"/>
                  <a:gd name="connsiteX324" fmla="*/ 3977711 w 4430262"/>
                  <a:gd name="connsiteY324" fmla="*/ 3438286 h 4503628"/>
                  <a:gd name="connsiteX325" fmla="*/ 3900883 w 4430262"/>
                  <a:gd name="connsiteY325" fmla="*/ 3543269 h 4503628"/>
                  <a:gd name="connsiteX326" fmla="*/ 3928561 w 4430262"/>
                  <a:gd name="connsiteY326" fmla="*/ 3502707 h 4503628"/>
                  <a:gd name="connsiteX327" fmla="*/ 3965543 w 4430262"/>
                  <a:gd name="connsiteY327" fmla="*/ 3447830 h 4503628"/>
                  <a:gd name="connsiteX328" fmla="*/ 4230147 w 4430262"/>
                  <a:gd name="connsiteY328" fmla="*/ 3130735 h 4503628"/>
                  <a:gd name="connsiteX329" fmla="*/ 4189585 w 4430262"/>
                  <a:gd name="connsiteY329" fmla="*/ 3226174 h 4503628"/>
                  <a:gd name="connsiteX330" fmla="*/ 4195312 w 4430262"/>
                  <a:gd name="connsiteY330" fmla="*/ 3206370 h 4503628"/>
                  <a:gd name="connsiteX331" fmla="*/ 4230147 w 4430262"/>
                  <a:gd name="connsiteY331" fmla="*/ 3130735 h 4503628"/>
                  <a:gd name="connsiteX332" fmla="*/ 4430091 w 4430262"/>
                  <a:gd name="connsiteY332" fmla="*/ 2035815 h 4503628"/>
                  <a:gd name="connsiteX333" fmla="*/ 4423172 w 4430262"/>
                  <a:gd name="connsiteY333" fmla="*/ 1941808 h 4503628"/>
                  <a:gd name="connsiteX334" fmla="*/ 4424365 w 4430262"/>
                  <a:gd name="connsiteY334" fmla="*/ 1884784 h 4503628"/>
                  <a:gd name="connsiteX335" fmla="*/ 4427228 w 4430262"/>
                  <a:gd name="connsiteY335" fmla="*/ 1956363 h 4503628"/>
                  <a:gd name="connsiteX336" fmla="*/ 4430329 w 4430262"/>
                  <a:gd name="connsiteY336" fmla="*/ 2035815 h 450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4430262" h="4503628">
                    <a:moveTo>
                      <a:pt x="3543227" y="3846525"/>
                    </a:moveTo>
                    <a:cubicBezTo>
                      <a:pt x="3533922" y="3846525"/>
                      <a:pt x="3497416" y="3874918"/>
                      <a:pt x="3471648" y="3892097"/>
                    </a:cubicBezTo>
                    <a:cubicBezTo>
                      <a:pt x="3469739" y="3907129"/>
                      <a:pt x="3510778" y="3864420"/>
                      <a:pt x="3543227" y="3846525"/>
                    </a:cubicBezTo>
                    <a:close/>
                    <a:moveTo>
                      <a:pt x="4298863" y="2176349"/>
                    </a:moveTo>
                    <a:cubicBezTo>
                      <a:pt x="4300533" y="2155830"/>
                      <a:pt x="4300294" y="2131970"/>
                      <a:pt x="4305544" y="2134117"/>
                    </a:cubicBezTo>
                    <a:cubicBezTo>
                      <a:pt x="4312725" y="2171171"/>
                      <a:pt x="4316710" y="2208774"/>
                      <a:pt x="4317473" y="2246496"/>
                    </a:cubicBezTo>
                    <a:cubicBezTo>
                      <a:pt x="4306498" y="2261289"/>
                      <a:pt x="4308884" y="2168475"/>
                      <a:pt x="4298863" y="2175394"/>
                    </a:cubicBezTo>
                    <a:close/>
                    <a:moveTo>
                      <a:pt x="3708336" y="3714581"/>
                    </a:moveTo>
                    <a:cubicBezTo>
                      <a:pt x="3719073" y="3712434"/>
                      <a:pt x="3766792" y="3658034"/>
                      <a:pt x="3774427" y="3660420"/>
                    </a:cubicBezTo>
                    <a:cubicBezTo>
                      <a:pt x="3740069" y="3690960"/>
                      <a:pt x="3702848" y="3733430"/>
                      <a:pt x="3681852" y="3748462"/>
                    </a:cubicBezTo>
                    <a:cubicBezTo>
                      <a:pt x="3675410" y="3747984"/>
                      <a:pt x="3710006" y="3718637"/>
                      <a:pt x="3708336" y="3714581"/>
                    </a:cubicBezTo>
                    <a:close/>
                    <a:moveTo>
                      <a:pt x="4290035" y="2765682"/>
                    </a:moveTo>
                    <a:cubicBezTo>
                      <a:pt x="4309600" y="2668335"/>
                      <a:pt x="4339424" y="2546651"/>
                      <a:pt x="4346344" y="2468629"/>
                    </a:cubicBezTo>
                    <a:cubicBezTo>
                      <a:pt x="4336609" y="2569150"/>
                      <a:pt x="4317760" y="2668573"/>
                      <a:pt x="4290035" y="2765682"/>
                    </a:cubicBezTo>
                    <a:close/>
                    <a:moveTo>
                      <a:pt x="4363522" y="2252938"/>
                    </a:moveTo>
                    <a:cubicBezTo>
                      <a:pt x="4369487" y="2337163"/>
                      <a:pt x="4348014" y="2542356"/>
                      <a:pt x="4361136" y="2353864"/>
                    </a:cubicBezTo>
                    <a:close/>
                    <a:moveTo>
                      <a:pt x="4053347" y="3456181"/>
                    </a:moveTo>
                    <a:cubicBezTo>
                      <a:pt x="4058834" y="3440195"/>
                      <a:pt x="4113234" y="3358833"/>
                      <a:pt x="4123494" y="3342848"/>
                    </a:cubicBezTo>
                    <a:cubicBezTo>
                      <a:pt x="4103571" y="3382455"/>
                      <a:pt x="4080427" y="3420368"/>
                      <a:pt x="4054301" y="3456181"/>
                    </a:cubicBezTo>
                    <a:close/>
                    <a:moveTo>
                      <a:pt x="4291943" y="2995689"/>
                    </a:moveTo>
                    <a:cubicBezTo>
                      <a:pt x="4300771" y="2991634"/>
                      <a:pt x="4286933" y="3027662"/>
                      <a:pt x="4270947" y="3067268"/>
                    </a:cubicBezTo>
                    <a:cubicBezTo>
                      <a:pt x="4275289" y="3042717"/>
                      <a:pt x="4282328" y="3018714"/>
                      <a:pt x="4291943" y="2995689"/>
                    </a:cubicBezTo>
                    <a:close/>
                    <a:moveTo>
                      <a:pt x="3884420" y="3700743"/>
                    </a:moveTo>
                    <a:cubicBezTo>
                      <a:pt x="3887045" y="3700743"/>
                      <a:pt x="3872490" y="3719353"/>
                      <a:pt x="3856027" y="3735578"/>
                    </a:cubicBezTo>
                    <a:cubicBezTo>
                      <a:pt x="3839564" y="3751802"/>
                      <a:pt x="3823578" y="3768265"/>
                      <a:pt x="3826441" y="3769459"/>
                    </a:cubicBezTo>
                    <a:cubicBezTo>
                      <a:pt x="3790174" y="3800953"/>
                      <a:pt x="3875353" y="3708139"/>
                      <a:pt x="3884420" y="3700743"/>
                    </a:cubicBezTo>
                    <a:close/>
                    <a:moveTo>
                      <a:pt x="2185851" y="4497655"/>
                    </a:moveTo>
                    <a:cubicBezTo>
                      <a:pt x="2158813" y="4504169"/>
                      <a:pt x="2130747" y="4505219"/>
                      <a:pt x="2103296" y="4500757"/>
                    </a:cubicBezTo>
                    <a:cubicBezTo>
                      <a:pt x="2069403" y="4498729"/>
                      <a:pt x="2035687" y="4494411"/>
                      <a:pt x="2002370" y="4487873"/>
                    </a:cubicBezTo>
                    <a:cubicBezTo>
                      <a:pt x="2030047" y="4489304"/>
                      <a:pt x="2060587" y="4489782"/>
                      <a:pt x="2091605" y="4492167"/>
                    </a:cubicBezTo>
                    <a:cubicBezTo>
                      <a:pt x="2122622" y="4494553"/>
                      <a:pt x="2154356" y="4495747"/>
                      <a:pt x="2185851" y="4497655"/>
                    </a:cubicBezTo>
                    <a:close/>
                    <a:moveTo>
                      <a:pt x="3029767" y="431969"/>
                    </a:moveTo>
                    <a:cubicBezTo>
                      <a:pt x="3068494" y="444543"/>
                      <a:pt x="3106220" y="460028"/>
                      <a:pt x="3142623" y="478256"/>
                    </a:cubicBezTo>
                    <a:cubicBezTo>
                      <a:pt x="3129739" y="474200"/>
                      <a:pt x="3115423" y="468235"/>
                      <a:pt x="3097051" y="461078"/>
                    </a:cubicBezTo>
                    <a:cubicBezTo>
                      <a:pt x="3078679" y="453920"/>
                      <a:pt x="3056967" y="444853"/>
                      <a:pt x="3029767" y="431969"/>
                    </a:cubicBezTo>
                    <a:close/>
                    <a:moveTo>
                      <a:pt x="3956954" y="1188320"/>
                    </a:moveTo>
                    <a:cubicBezTo>
                      <a:pt x="3959817" y="1188320"/>
                      <a:pt x="3956954" y="1182833"/>
                      <a:pt x="3951466" y="1175675"/>
                    </a:cubicBezTo>
                    <a:cubicBezTo>
                      <a:pt x="3887937" y="1071885"/>
                      <a:pt x="3814504" y="974466"/>
                      <a:pt x="3732195" y="884825"/>
                    </a:cubicBezTo>
                    <a:cubicBezTo>
                      <a:pt x="3710245" y="860966"/>
                      <a:pt x="3689248" y="838776"/>
                      <a:pt x="3667774" y="817302"/>
                    </a:cubicBezTo>
                    <a:lnTo>
                      <a:pt x="3604785" y="756460"/>
                    </a:lnTo>
                    <a:cubicBezTo>
                      <a:pt x="3563031" y="719716"/>
                      <a:pt x="3526525" y="686074"/>
                      <a:pt x="3495985" y="661021"/>
                    </a:cubicBezTo>
                    <a:cubicBezTo>
                      <a:pt x="3762259" y="868124"/>
                      <a:pt x="3958624" y="1141078"/>
                      <a:pt x="4053347" y="1369653"/>
                    </a:cubicBezTo>
                    <a:cubicBezTo>
                      <a:pt x="4110133" y="1504699"/>
                      <a:pt x="4132799" y="1615647"/>
                      <a:pt x="4183859" y="1730173"/>
                    </a:cubicBezTo>
                    <a:cubicBezTo>
                      <a:pt x="4174769" y="1717862"/>
                      <a:pt x="4167229" y="1704476"/>
                      <a:pt x="4161431" y="1690327"/>
                    </a:cubicBezTo>
                    <a:cubicBezTo>
                      <a:pt x="4157136" y="1681261"/>
                      <a:pt x="4153080" y="1671240"/>
                      <a:pt x="4149024" y="1660980"/>
                    </a:cubicBezTo>
                    <a:cubicBezTo>
                      <a:pt x="4144968" y="1650720"/>
                      <a:pt x="4140196" y="1640461"/>
                      <a:pt x="4136617" y="1630440"/>
                    </a:cubicBezTo>
                    <a:cubicBezTo>
                      <a:pt x="4090806" y="1505176"/>
                      <a:pt x="4061698" y="1369653"/>
                      <a:pt x="3993459" y="1246538"/>
                    </a:cubicBezTo>
                    <a:cubicBezTo>
                      <a:pt x="3984154" y="1230075"/>
                      <a:pt x="3976041" y="1216474"/>
                      <a:pt x="3968168" y="1204545"/>
                    </a:cubicBezTo>
                    <a:lnTo>
                      <a:pt x="3944308" y="1172334"/>
                    </a:lnTo>
                    <a:cubicBezTo>
                      <a:pt x="3929038" y="1151576"/>
                      <a:pt x="3914961" y="1130103"/>
                      <a:pt x="3893487" y="1098131"/>
                    </a:cubicBezTo>
                    <a:cubicBezTo>
                      <a:pt x="3916614" y="1126762"/>
                      <a:pt x="3937816" y="1156897"/>
                      <a:pt x="3956954" y="1188320"/>
                    </a:cubicBezTo>
                    <a:close/>
                    <a:moveTo>
                      <a:pt x="3658708" y="3765163"/>
                    </a:moveTo>
                    <a:cubicBezTo>
                      <a:pt x="3663480" y="3766595"/>
                      <a:pt x="3652743" y="3777571"/>
                      <a:pt x="3638666" y="3789023"/>
                    </a:cubicBezTo>
                    <a:cubicBezTo>
                      <a:pt x="3624589" y="3800476"/>
                      <a:pt x="3605739" y="3814553"/>
                      <a:pt x="3596911" y="3822427"/>
                    </a:cubicBezTo>
                    <a:cubicBezTo>
                      <a:pt x="3622384" y="3809328"/>
                      <a:pt x="3645263" y="3791695"/>
                      <a:pt x="3664434" y="3770412"/>
                    </a:cubicBezTo>
                    <a:cubicBezTo>
                      <a:pt x="3649164" y="3786638"/>
                      <a:pt x="3653936" y="3790216"/>
                      <a:pt x="3626497" y="3813121"/>
                    </a:cubicBezTo>
                    <a:cubicBezTo>
                      <a:pt x="3649815" y="3796563"/>
                      <a:pt x="3672198" y="3778716"/>
                      <a:pt x="3693543" y="3759676"/>
                    </a:cubicBezTo>
                    <a:cubicBezTo>
                      <a:pt x="3711211" y="3744740"/>
                      <a:pt x="3728020" y="3728802"/>
                      <a:pt x="3743887" y="3711957"/>
                    </a:cubicBezTo>
                    <a:lnTo>
                      <a:pt x="3789936" y="3664237"/>
                    </a:lnTo>
                    <a:lnTo>
                      <a:pt x="3843382" y="3606020"/>
                    </a:lnTo>
                    <a:cubicBezTo>
                      <a:pt x="3843382" y="3610314"/>
                      <a:pt x="3825726" y="3628686"/>
                      <a:pt x="3827873" y="3629879"/>
                    </a:cubicBezTo>
                    <a:cubicBezTo>
                      <a:pt x="3845768" y="3610791"/>
                      <a:pt x="3867241" y="3589080"/>
                      <a:pt x="3887761" y="3563550"/>
                    </a:cubicBezTo>
                    <a:cubicBezTo>
                      <a:pt x="3908280" y="3538020"/>
                      <a:pt x="3931662" y="3511536"/>
                      <a:pt x="3951943" y="3482188"/>
                    </a:cubicBezTo>
                    <a:cubicBezTo>
                      <a:pt x="3972224" y="3452840"/>
                      <a:pt x="3994413" y="3423732"/>
                      <a:pt x="4012547" y="3393191"/>
                    </a:cubicBezTo>
                    <a:cubicBezTo>
                      <a:pt x="4030919" y="3365395"/>
                      <a:pt x="4047787" y="3336644"/>
                      <a:pt x="4063129" y="3307058"/>
                    </a:cubicBezTo>
                    <a:cubicBezTo>
                      <a:pt x="4056091" y="3330249"/>
                      <a:pt x="4044662" y="3351866"/>
                      <a:pt x="4029487" y="3370763"/>
                    </a:cubicBezTo>
                    <a:cubicBezTo>
                      <a:pt x="4043087" y="3365276"/>
                      <a:pt x="4102975" y="3248602"/>
                      <a:pt x="4075775" y="3314455"/>
                    </a:cubicBezTo>
                    <a:lnTo>
                      <a:pt x="4104884" y="3262441"/>
                    </a:lnTo>
                    <a:lnTo>
                      <a:pt x="4120392" y="3229514"/>
                    </a:lnTo>
                    <a:cubicBezTo>
                      <a:pt x="4128982" y="3209949"/>
                      <a:pt x="4139480" y="3192055"/>
                      <a:pt x="4160954" y="3147437"/>
                    </a:cubicBezTo>
                    <a:cubicBezTo>
                      <a:pt x="4131583" y="3224074"/>
                      <a:pt x="4094982" y="3297729"/>
                      <a:pt x="4051676" y="3367423"/>
                    </a:cubicBezTo>
                    <a:cubicBezTo>
                      <a:pt x="4066708" y="3348407"/>
                      <a:pt x="4080189" y="3328222"/>
                      <a:pt x="4091999" y="3307058"/>
                    </a:cubicBezTo>
                    <a:cubicBezTo>
                      <a:pt x="4086512" y="3329486"/>
                      <a:pt x="4059073" y="3361697"/>
                      <a:pt x="4039508" y="3394146"/>
                    </a:cubicBezTo>
                    <a:cubicBezTo>
                      <a:pt x="4147688" y="3238223"/>
                      <a:pt x="4231221" y="3066552"/>
                      <a:pt x="4287171" y="2885220"/>
                    </a:cubicBezTo>
                    <a:cubicBezTo>
                      <a:pt x="4280252" y="2910988"/>
                      <a:pt x="4267845" y="2954651"/>
                      <a:pt x="4250428" y="3004518"/>
                    </a:cubicBezTo>
                    <a:cubicBezTo>
                      <a:pt x="4241122" y="3028378"/>
                      <a:pt x="4230863" y="3055338"/>
                      <a:pt x="4220842" y="3081823"/>
                    </a:cubicBezTo>
                    <a:cubicBezTo>
                      <a:pt x="4210821" y="3108307"/>
                      <a:pt x="4196982" y="3134076"/>
                      <a:pt x="4185529" y="3159367"/>
                    </a:cubicBezTo>
                    <a:cubicBezTo>
                      <a:pt x="4227737" y="3076741"/>
                      <a:pt x="4263550" y="2990989"/>
                      <a:pt x="4292659" y="2902876"/>
                    </a:cubicBezTo>
                    <a:cubicBezTo>
                      <a:pt x="4268800" y="2988055"/>
                      <a:pt x="4304350" y="2889991"/>
                      <a:pt x="4316519" y="2848714"/>
                    </a:cubicBezTo>
                    <a:cubicBezTo>
                      <a:pt x="4308884" y="2877107"/>
                      <a:pt x="4301010" y="2903830"/>
                      <a:pt x="4292659" y="2929359"/>
                    </a:cubicBezTo>
                    <a:cubicBezTo>
                      <a:pt x="4284308" y="2954889"/>
                      <a:pt x="4276435" y="2979465"/>
                      <a:pt x="4267607" y="3002848"/>
                    </a:cubicBezTo>
                    <a:cubicBezTo>
                      <a:pt x="4249235" y="3049373"/>
                      <a:pt x="4233726" y="3093037"/>
                      <a:pt x="4214638" y="3132882"/>
                    </a:cubicBezTo>
                    <a:lnTo>
                      <a:pt x="4188392" y="3191816"/>
                    </a:lnTo>
                    <a:lnTo>
                      <a:pt x="4160477" y="3247170"/>
                    </a:lnTo>
                    <a:cubicBezTo>
                      <a:pt x="4142820" y="3284153"/>
                      <a:pt x="4122063" y="3318749"/>
                      <a:pt x="4102498" y="3353346"/>
                    </a:cubicBezTo>
                    <a:cubicBezTo>
                      <a:pt x="4082933" y="3387942"/>
                      <a:pt x="4060027" y="3422062"/>
                      <a:pt x="4038076" y="3458090"/>
                    </a:cubicBezTo>
                    <a:cubicBezTo>
                      <a:pt x="4016126" y="3494118"/>
                      <a:pt x="3990357" y="3529669"/>
                      <a:pt x="3961010" y="3566890"/>
                    </a:cubicBezTo>
                    <a:cubicBezTo>
                      <a:pt x="3895262" y="3654670"/>
                      <a:pt x="3822831" y="3737224"/>
                      <a:pt x="3744364" y="3813837"/>
                    </a:cubicBezTo>
                    <a:cubicBezTo>
                      <a:pt x="3777529" y="3783774"/>
                      <a:pt x="3802820" y="3757051"/>
                      <a:pt x="3827396" y="3731999"/>
                    </a:cubicBezTo>
                    <a:cubicBezTo>
                      <a:pt x="3851787" y="3706660"/>
                      <a:pt x="3874728" y="3679985"/>
                      <a:pt x="3896111" y="3652069"/>
                    </a:cubicBezTo>
                    <a:cubicBezTo>
                      <a:pt x="3907326" y="3637992"/>
                      <a:pt x="3934048" y="3617234"/>
                      <a:pt x="3910427" y="3644911"/>
                    </a:cubicBezTo>
                    <a:cubicBezTo>
                      <a:pt x="3919971" y="3640855"/>
                      <a:pt x="3949080" y="3584784"/>
                      <a:pt x="3967690" y="3576672"/>
                    </a:cubicBezTo>
                    <a:cubicBezTo>
                      <a:pt x="3956727" y="3597597"/>
                      <a:pt x="3944122" y="3617615"/>
                      <a:pt x="3929992" y="3636560"/>
                    </a:cubicBezTo>
                    <a:cubicBezTo>
                      <a:pt x="3911382" y="3660420"/>
                      <a:pt x="3887761" y="3688574"/>
                      <a:pt x="3863424" y="3717444"/>
                    </a:cubicBezTo>
                    <a:lnTo>
                      <a:pt x="3785641" y="3800715"/>
                    </a:lnTo>
                    <a:cubicBezTo>
                      <a:pt x="3759634" y="3826483"/>
                      <a:pt x="3735536" y="3850820"/>
                      <a:pt x="3717164" y="3871100"/>
                    </a:cubicBezTo>
                    <a:cubicBezTo>
                      <a:pt x="3723845" y="3869192"/>
                      <a:pt x="3752238" y="3839844"/>
                      <a:pt x="3744364" y="3856546"/>
                    </a:cubicBezTo>
                    <a:cubicBezTo>
                      <a:pt x="3792083" y="3811929"/>
                      <a:pt x="3722413" y="3864420"/>
                      <a:pt x="3794231" y="3800237"/>
                    </a:cubicBezTo>
                    <a:cubicBezTo>
                      <a:pt x="3757487" y="3859409"/>
                      <a:pt x="3655845" y="3943395"/>
                      <a:pt x="3585936" y="3993978"/>
                    </a:cubicBezTo>
                    <a:cubicBezTo>
                      <a:pt x="3515712" y="4050477"/>
                      <a:pt x="3441382" y="4101680"/>
                      <a:pt x="3363564" y="4147157"/>
                    </a:cubicBezTo>
                    <a:cubicBezTo>
                      <a:pt x="3382866" y="4139259"/>
                      <a:pt x="3401396" y="4129596"/>
                      <a:pt x="3418918" y="4118287"/>
                    </a:cubicBezTo>
                    <a:cubicBezTo>
                      <a:pt x="3440392" y="4104925"/>
                      <a:pt x="3466637" y="4089894"/>
                      <a:pt x="3490497" y="4070567"/>
                    </a:cubicBezTo>
                    <a:lnTo>
                      <a:pt x="3567325" y="4014974"/>
                    </a:lnTo>
                    <a:lnTo>
                      <a:pt x="3636995" y="3960574"/>
                    </a:lnTo>
                    <a:cubicBezTo>
                      <a:pt x="3660855" y="3944827"/>
                      <a:pt x="3631269" y="3967970"/>
                      <a:pt x="3614567" y="3980855"/>
                    </a:cubicBezTo>
                    <a:cubicBezTo>
                      <a:pt x="3519553" y="4058852"/>
                      <a:pt x="3417835" y="4128331"/>
                      <a:pt x="3310595" y="4188434"/>
                    </a:cubicBezTo>
                    <a:cubicBezTo>
                      <a:pt x="3207135" y="4246270"/>
                      <a:pt x="3099177" y="4295659"/>
                      <a:pt x="2987774" y="4336126"/>
                    </a:cubicBezTo>
                    <a:cubicBezTo>
                      <a:pt x="3028736" y="4326009"/>
                      <a:pt x="3068672" y="4312099"/>
                      <a:pt x="3107072" y="4294609"/>
                    </a:cubicBezTo>
                    <a:cubicBezTo>
                      <a:pt x="3151928" y="4273375"/>
                      <a:pt x="3203942" y="4249276"/>
                      <a:pt x="3264307" y="4217304"/>
                    </a:cubicBezTo>
                    <a:cubicBezTo>
                      <a:pt x="3252005" y="4226132"/>
                      <a:pt x="3238811" y="4233648"/>
                      <a:pt x="3224939" y="4239732"/>
                    </a:cubicBezTo>
                    <a:cubicBezTo>
                      <a:pt x="3345304" y="4182970"/>
                      <a:pt x="3459415" y="4113801"/>
                      <a:pt x="3565416" y="4033346"/>
                    </a:cubicBezTo>
                    <a:cubicBezTo>
                      <a:pt x="3684832" y="3943228"/>
                      <a:pt x="3793899" y="3840154"/>
                      <a:pt x="3890624" y="3726034"/>
                    </a:cubicBezTo>
                    <a:cubicBezTo>
                      <a:pt x="3914483" y="3696209"/>
                      <a:pt x="3935957" y="3670202"/>
                      <a:pt x="3954329" y="3644433"/>
                    </a:cubicBezTo>
                    <a:cubicBezTo>
                      <a:pt x="3972701" y="3618665"/>
                      <a:pt x="3989641" y="3594329"/>
                      <a:pt x="4008490" y="3569753"/>
                    </a:cubicBezTo>
                    <a:cubicBezTo>
                      <a:pt x="4046427" y="3516546"/>
                      <a:pt x="4124687" y="3405121"/>
                      <a:pt x="4147354" y="3338076"/>
                    </a:cubicBezTo>
                    <a:cubicBezTo>
                      <a:pt x="4167062" y="3308394"/>
                      <a:pt x="4184217" y="3277114"/>
                      <a:pt x="4198652" y="3244546"/>
                    </a:cubicBezTo>
                    <a:cubicBezTo>
                      <a:pt x="4210844" y="3217895"/>
                      <a:pt x="4221534" y="3190575"/>
                      <a:pt x="4230624" y="3162707"/>
                    </a:cubicBezTo>
                    <a:cubicBezTo>
                      <a:pt x="4235157" y="3161275"/>
                      <a:pt x="4224898" y="3188237"/>
                      <a:pt x="4236350" y="3165332"/>
                    </a:cubicBezTo>
                    <a:cubicBezTo>
                      <a:pt x="4257824" y="3122146"/>
                      <a:pt x="4238736" y="3143381"/>
                      <a:pt x="4247087" y="3121191"/>
                    </a:cubicBezTo>
                    <a:cubicBezTo>
                      <a:pt x="4267392" y="3086594"/>
                      <a:pt x="4283402" y="3049660"/>
                      <a:pt x="4294807" y="3011199"/>
                    </a:cubicBezTo>
                    <a:cubicBezTo>
                      <a:pt x="4297908" y="3017879"/>
                      <a:pt x="4306975" y="2993542"/>
                      <a:pt x="4318666" y="2956321"/>
                    </a:cubicBezTo>
                    <a:cubicBezTo>
                      <a:pt x="4323915" y="2937949"/>
                      <a:pt x="4330596" y="2916476"/>
                      <a:pt x="4336322" y="2893809"/>
                    </a:cubicBezTo>
                    <a:lnTo>
                      <a:pt x="4352786" y="2826047"/>
                    </a:lnTo>
                    <a:cubicBezTo>
                      <a:pt x="4341333" y="2855156"/>
                      <a:pt x="4324870" y="2917668"/>
                      <a:pt x="4315087" y="2923394"/>
                    </a:cubicBezTo>
                    <a:cubicBezTo>
                      <a:pt x="4352308" y="2785486"/>
                      <a:pt x="4388814" y="2660938"/>
                      <a:pt x="4406231" y="2503226"/>
                    </a:cubicBezTo>
                    <a:cubicBezTo>
                      <a:pt x="4403845" y="2531142"/>
                      <a:pt x="4401459" y="2562875"/>
                      <a:pt x="4396210" y="2596040"/>
                    </a:cubicBezTo>
                    <a:cubicBezTo>
                      <a:pt x="4390961" y="2629205"/>
                      <a:pt x="4384758" y="2664279"/>
                      <a:pt x="4377361" y="2699353"/>
                    </a:cubicBezTo>
                    <a:cubicBezTo>
                      <a:pt x="4369965" y="2734426"/>
                      <a:pt x="4360659" y="2769261"/>
                      <a:pt x="4351831" y="2802427"/>
                    </a:cubicBezTo>
                    <a:lnTo>
                      <a:pt x="4324393" y="2895240"/>
                    </a:lnTo>
                    <a:cubicBezTo>
                      <a:pt x="4335607" y="2880686"/>
                      <a:pt x="4359466" y="2794552"/>
                      <a:pt x="4372112" y="2738721"/>
                    </a:cubicBezTo>
                    <a:lnTo>
                      <a:pt x="4361852" y="2799802"/>
                    </a:lnTo>
                    <a:cubicBezTo>
                      <a:pt x="4357319" y="2820559"/>
                      <a:pt x="4352547" y="2841556"/>
                      <a:pt x="4347775" y="2863268"/>
                    </a:cubicBezTo>
                    <a:cubicBezTo>
                      <a:pt x="4338947" y="2906693"/>
                      <a:pt x="4323915" y="2950595"/>
                      <a:pt x="4312463" y="2996644"/>
                    </a:cubicBezTo>
                    <a:cubicBezTo>
                      <a:pt x="4282376" y="3094134"/>
                      <a:pt x="4245131" y="3189287"/>
                      <a:pt x="4201038" y="3281289"/>
                    </a:cubicBezTo>
                    <a:cubicBezTo>
                      <a:pt x="4152317" y="3382502"/>
                      <a:pt x="4095745" y="3479731"/>
                      <a:pt x="4031873" y="3572139"/>
                    </a:cubicBezTo>
                    <a:cubicBezTo>
                      <a:pt x="3963334" y="3669868"/>
                      <a:pt x="3887054" y="3761943"/>
                      <a:pt x="3803774" y="3847479"/>
                    </a:cubicBezTo>
                    <a:cubicBezTo>
                      <a:pt x="3631014" y="4024065"/>
                      <a:pt x="3429261" y="4169728"/>
                      <a:pt x="3207283" y="4278146"/>
                    </a:cubicBezTo>
                    <a:cubicBezTo>
                      <a:pt x="3098819" y="4331163"/>
                      <a:pt x="2986030" y="4374826"/>
                      <a:pt x="2870146" y="4408659"/>
                    </a:cubicBezTo>
                    <a:cubicBezTo>
                      <a:pt x="2814076" y="4425838"/>
                      <a:pt x="2757528" y="4438245"/>
                      <a:pt x="2703128" y="4450891"/>
                    </a:cubicBezTo>
                    <a:cubicBezTo>
                      <a:pt x="2648728" y="4463536"/>
                      <a:pt x="2592419" y="4471887"/>
                      <a:pt x="2538258" y="4477136"/>
                    </a:cubicBezTo>
                    <a:cubicBezTo>
                      <a:pt x="2538258" y="4474035"/>
                      <a:pt x="2527998" y="4473080"/>
                      <a:pt x="2509388" y="4473319"/>
                    </a:cubicBezTo>
                    <a:cubicBezTo>
                      <a:pt x="2500082" y="4473319"/>
                      <a:pt x="2488868" y="4473319"/>
                      <a:pt x="2475984" y="4474750"/>
                    </a:cubicBezTo>
                    <a:lnTo>
                      <a:pt x="2433991" y="4474750"/>
                    </a:lnTo>
                    <a:cubicBezTo>
                      <a:pt x="2373149" y="4478090"/>
                      <a:pt x="2296321" y="4479045"/>
                      <a:pt x="2232854" y="4478806"/>
                    </a:cubicBezTo>
                    <a:cubicBezTo>
                      <a:pt x="2268644" y="4474988"/>
                      <a:pt x="2245500" y="4472603"/>
                      <a:pt x="2278187" y="4465683"/>
                    </a:cubicBezTo>
                    <a:cubicBezTo>
                      <a:pt x="2303479" y="4467831"/>
                      <a:pt x="2366468" y="4462820"/>
                      <a:pt x="2429219" y="4458287"/>
                    </a:cubicBezTo>
                    <a:cubicBezTo>
                      <a:pt x="2414426" y="4458287"/>
                      <a:pt x="2390567" y="4458287"/>
                      <a:pt x="2360980" y="4460911"/>
                    </a:cubicBezTo>
                    <a:lnTo>
                      <a:pt x="2259100" y="4463536"/>
                    </a:lnTo>
                    <a:cubicBezTo>
                      <a:pt x="2221879" y="4463536"/>
                      <a:pt x="2182272" y="4463536"/>
                      <a:pt x="2144096" y="4462343"/>
                    </a:cubicBezTo>
                    <a:cubicBezTo>
                      <a:pt x="2105921" y="4461150"/>
                      <a:pt x="2069177" y="4457094"/>
                      <a:pt x="2037205" y="4454231"/>
                    </a:cubicBezTo>
                    <a:cubicBezTo>
                      <a:pt x="2034103" y="4458525"/>
                      <a:pt x="2090412" y="4459242"/>
                      <a:pt x="2112124" y="4462105"/>
                    </a:cubicBezTo>
                    <a:cubicBezTo>
                      <a:pt x="2133836" y="4464968"/>
                      <a:pt x="1987099" y="4455185"/>
                      <a:pt x="1961092" y="4453992"/>
                    </a:cubicBezTo>
                    <a:cubicBezTo>
                      <a:pt x="2003081" y="4462200"/>
                      <a:pt x="2045563" y="4467616"/>
                      <a:pt x="2088264" y="4470217"/>
                    </a:cubicBezTo>
                    <a:cubicBezTo>
                      <a:pt x="2124770" y="4473557"/>
                      <a:pt x="2159843" y="4473319"/>
                      <a:pt x="2202552" y="4473796"/>
                    </a:cubicBezTo>
                    <a:cubicBezTo>
                      <a:pt x="2184104" y="4477470"/>
                      <a:pt x="2165236" y="4478591"/>
                      <a:pt x="2146482" y="4477136"/>
                    </a:cubicBezTo>
                    <a:cubicBezTo>
                      <a:pt x="2116419" y="4477136"/>
                      <a:pt x="2077528" y="4472125"/>
                      <a:pt x="2036489" y="4468785"/>
                    </a:cubicBezTo>
                    <a:cubicBezTo>
                      <a:pt x="1995450" y="4465445"/>
                      <a:pt x="1953219" y="4457094"/>
                      <a:pt x="1915520" y="4452560"/>
                    </a:cubicBezTo>
                    <a:cubicBezTo>
                      <a:pt x="1877822" y="4448028"/>
                      <a:pt x="1845850" y="4440630"/>
                      <a:pt x="1825092" y="4438722"/>
                    </a:cubicBezTo>
                    <a:cubicBezTo>
                      <a:pt x="1777373" y="4427747"/>
                      <a:pt x="1840601" y="4435620"/>
                      <a:pt x="1870664" y="4442778"/>
                    </a:cubicBezTo>
                    <a:cubicBezTo>
                      <a:pt x="1731555" y="4415435"/>
                      <a:pt x="1594633" y="4377951"/>
                      <a:pt x="1460994" y="4330638"/>
                    </a:cubicBezTo>
                    <a:cubicBezTo>
                      <a:pt x="1481036" y="4340181"/>
                      <a:pt x="1524699" y="4354497"/>
                      <a:pt x="1578622" y="4373347"/>
                    </a:cubicBezTo>
                    <a:cubicBezTo>
                      <a:pt x="1632545" y="4392195"/>
                      <a:pt x="1699352" y="4409374"/>
                      <a:pt x="1765443" y="4423213"/>
                    </a:cubicBezTo>
                    <a:cubicBezTo>
                      <a:pt x="1741583" y="4420111"/>
                      <a:pt x="1714622" y="4415101"/>
                      <a:pt x="1683127" y="4407705"/>
                    </a:cubicBezTo>
                    <a:cubicBezTo>
                      <a:pt x="1651633" y="4400308"/>
                      <a:pt x="1617036" y="4389094"/>
                      <a:pt x="1581724" y="4378357"/>
                    </a:cubicBezTo>
                    <a:cubicBezTo>
                      <a:pt x="1546411" y="4367620"/>
                      <a:pt x="1507997" y="4352589"/>
                      <a:pt x="1470776" y="4338511"/>
                    </a:cubicBezTo>
                    <a:cubicBezTo>
                      <a:pt x="1433555" y="4324434"/>
                      <a:pt x="1396573" y="4309880"/>
                      <a:pt x="1361976" y="4295325"/>
                    </a:cubicBezTo>
                    <a:cubicBezTo>
                      <a:pt x="1360306" y="4290792"/>
                      <a:pt x="1368180" y="4292701"/>
                      <a:pt x="1381780" y="4297950"/>
                    </a:cubicBezTo>
                    <a:cubicBezTo>
                      <a:pt x="1395380" y="4303199"/>
                      <a:pt x="1414467" y="4310119"/>
                      <a:pt x="1434748" y="4318231"/>
                    </a:cubicBezTo>
                    <a:cubicBezTo>
                      <a:pt x="1414290" y="4307303"/>
                      <a:pt x="1392986" y="4298045"/>
                      <a:pt x="1371043" y="4290554"/>
                    </a:cubicBezTo>
                    <a:cubicBezTo>
                      <a:pt x="1349569" y="4282441"/>
                      <a:pt x="1332390" y="4278146"/>
                      <a:pt x="1334299" y="4282680"/>
                    </a:cubicBezTo>
                    <a:cubicBezTo>
                      <a:pt x="1291590" y="4261445"/>
                      <a:pt x="1232180" y="4231381"/>
                      <a:pt x="1197106" y="4218020"/>
                    </a:cubicBezTo>
                    <a:cubicBezTo>
                      <a:pt x="1300153" y="4271752"/>
                      <a:pt x="1406183" y="4319543"/>
                      <a:pt x="1514678" y="4361178"/>
                    </a:cubicBezTo>
                    <a:cubicBezTo>
                      <a:pt x="1624271" y="4403481"/>
                      <a:pt x="1737866" y="4434570"/>
                      <a:pt x="1853724" y="4453992"/>
                    </a:cubicBezTo>
                    <a:cubicBezTo>
                      <a:pt x="1834274" y="4448218"/>
                      <a:pt x="1814413" y="4443900"/>
                      <a:pt x="1794313" y="4441108"/>
                    </a:cubicBezTo>
                    <a:cubicBezTo>
                      <a:pt x="1830399" y="4443780"/>
                      <a:pt x="1866219" y="4449292"/>
                      <a:pt x="1901443" y="4457571"/>
                    </a:cubicBezTo>
                    <a:cubicBezTo>
                      <a:pt x="1960897" y="4467807"/>
                      <a:pt x="2020880" y="4474655"/>
                      <a:pt x="2081107" y="4478090"/>
                    </a:cubicBezTo>
                    <a:cubicBezTo>
                      <a:pt x="2065851" y="4478997"/>
                      <a:pt x="2050552" y="4478997"/>
                      <a:pt x="2035296" y="4478090"/>
                    </a:cubicBezTo>
                    <a:cubicBezTo>
                      <a:pt x="2059156" y="4481431"/>
                      <a:pt x="2088264" y="4484294"/>
                      <a:pt x="2120952" y="4486918"/>
                    </a:cubicBezTo>
                    <a:cubicBezTo>
                      <a:pt x="2153640" y="4489543"/>
                      <a:pt x="2189429" y="4489066"/>
                      <a:pt x="2224980" y="4490020"/>
                    </a:cubicBezTo>
                    <a:cubicBezTo>
                      <a:pt x="2296559" y="4490020"/>
                      <a:pt x="2368138" y="4487157"/>
                      <a:pt x="2415858" y="4485487"/>
                    </a:cubicBezTo>
                    <a:cubicBezTo>
                      <a:pt x="2130799" y="4508344"/>
                      <a:pt x="1844001" y="4476349"/>
                      <a:pt x="1570987" y="4391241"/>
                    </a:cubicBezTo>
                    <a:cubicBezTo>
                      <a:pt x="1297121" y="4305466"/>
                      <a:pt x="1043648" y="4164670"/>
                      <a:pt x="826088" y="3977515"/>
                    </a:cubicBezTo>
                    <a:cubicBezTo>
                      <a:pt x="861878" y="3999943"/>
                      <a:pt x="914369" y="4041697"/>
                      <a:pt x="973064" y="4081304"/>
                    </a:cubicBezTo>
                    <a:cubicBezTo>
                      <a:pt x="1027602" y="4119933"/>
                      <a:pt x="1084674" y="4154839"/>
                      <a:pt x="1143899" y="4185809"/>
                    </a:cubicBezTo>
                    <a:cubicBezTo>
                      <a:pt x="1132685" y="4178652"/>
                      <a:pt x="1113836" y="4167438"/>
                      <a:pt x="1090692" y="4153599"/>
                    </a:cubicBezTo>
                    <a:lnTo>
                      <a:pt x="1015295" y="4104210"/>
                    </a:lnTo>
                    <a:cubicBezTo>
                      <a:pt x="962327" y="4067942"/>
                      <a:pt x="908165" y="4029529"/>
                      <a:pt x="880488" y="4006862"/>
                    </a:cubicBezTo>
                    <a:cubicBezTo>
                      <a:pt x="891225" y="4013781"/>
                      <a:pt x="903155" y="4021894"/>
                      <a:pt x="915562" y="4030721"/>
                    </a:cubicBezTo>
                    <a:lnTo>
                      <a:pt x="956839" y="4058638"/>
                    </a:lnTo>
                    <a:lnTo>
                      <a:pt x="1001695" y="4090609"/>
                    </a:lnTo>
                    <a:lnTo>
                      <a:pt x="1049415" y="4122820"/>
                    </a:lnTo>
                    <a:cubicBezTo>
                      <a:pt x="1066116" y="4133795"/>
                      <a:pt x="1082579" y="4145248"/>
                      <a:pt x="1099997" y="4155747"/>
                    </a:cubicBezTo>
                    <a:lnTo>
                      <a:pt x="1152250" y="4187480"/>
                    </a:lnTo>
                    <a:cubicBezTo>
                      <a:pt x="1184696" y="4206687"/>
                      <a:pt x="1218327" y="4223818"/>
                      <a:pt x="1252938" y="4238778"/>
                    </a:cubicBezTo>
                    <a:cubicBezTo>
                      <a:pt x="959416" y="4088343"/>
                      <a:pt x="702454" y="3875348"/>
                      <a:pt x="500165" y="3614848"/>
                    </a:cubicBezTo>
                    <a:cubicBezTo>
                      <a:pt x="287532" y="3344470"/>
                      <a:pt x="139786" y="3028902"/>
                      <a:pt x="68305" y="2692433"/>
                    </a:cubicBezTo>
                    <a:cubicBezTo>
                      <a:pt x="93472" y="2824138"/>
                      <a:pt x="132006" y="2952933"/>
                      <a:pt x="183309" y="3076813"/>
                    </a:cubicBezTo>
                    <a:cubicBezTo>
                      <a:pt x="228370" y="3186686"/>
                      <a:pt x="281813" y="3292933"/>
                      <a:pt x="343168" y="3394623"/>
                    </a:cubicBezTo>
                    <a:cubicBezTo>
                      <a:pt x="332417" y="3383767"/>
                      <a:pt x="323549" y="3371169"/>
                      <a:pt x="316923" y="3357402"/>
                    </a:cubicBezTo>
                    <a:cubicBezTo>
                      <a:pt x="369593" y="3451242"/>
                      <a:pt x="429839" y="3540596"/>
                      <a:pt x="497063" y="3624630"/>
                    </a:cubicBezTo>
                    <a:cubicBezTo>
                      <a:pt x="565388" y="3710740"/>
                      <a:pt x="639105" y="3792411"/>
                      <a:pt x="717765" y="3869192"/>
                    </a:cubicBezTo>
                    <a:cubicBezTo>
                      <a:pt x="703698" y="3859314"/>
                      <a:pt x="690739" y="3847956"/>
                      <a:pt x="679112" y="3835311"/>
                    </a:cubicBezTo>
                    <a:cubicBezTo>
                      <a:pt x="661456" y="3818371"/>
                      <a:pt x="643562" y="3797374"/>
                      <a:pt x="631393" y="3784967"/>
                    </a:cubicBezTo>
                    <a:lnTo>
                      <a:pt x="669330" y="3827437"/>
                    </a:lnTo>
                    <a:lnTo>
                      <a:pt x="713709" y="3871816"/>
                    </a:lnTo>
                    <a:cubicBezTo>
                      <a:pt x="744249" y="3903072"/>
                      <a:pt x="780277" y="3933136"/>
                      <a:pt x="816783" y="3965107"/>
                    </a:cubicBezTo>
                    <a:cubicBezTo>
                      <a:pt x="506607" y="3722932"/>
                      <a:pt x="263239" y="3385318"/>
                      <a:pt x="113161" y="2981135"/>
                    </a:cubicBezTo>
                    <a:cubicBezTo>
                      <a:pt x="113161" y="2973739"/>
                      <a:pt x="99323" y="2933416"/>
                      <a:pt x="111252" y="2949401"/>
                    </a:cubicBezTo>
                    <a:cubicBezTo>
                      <a:pt x="74542" y="2835925"/>
                      <a:pt x="46624" y="2719776"/>
                      <a:pt x="27744" y="2602005"/>
                    </a:cubicBezTo>
                    <a:cubicBezTo>
                      <a:pt x="9913" y="2483518"/>
                      <a:pt x="663" y="2363910"/>
                      <a:pt x="66" y="2244110"/>
                    </a:cubicBezTo>
                    <a:cubicBezTo>
                      <a:pt x="314" y="2005824"/>
                      <a:pt x="38242" y="1769064"/>
                      <a:pt x="112445" y="1542636"/>
                    </a:cubicBezTo>
                    <a:cubicBezTo>
                      <a:pt x="130102" y="1486566"/>
                      <a:pt x="151814" y="1432166"/>
                      <a:pt x="173288" y="1378004"/>
                    </a:cubicBezTo>
                    <a:cubicBezTo>
                      <a:pt x="194761" y="1323843"/>
                      <a:pt x="221007" y="1271829"/>
                      <a:pt x="247014" y="1221008"/>
                    </a:cubicBezTo>
                    <a:cubicBezTo>
                      <a:pt x="298548" y="1119962"/>
                      <a:pt x="358069" y="1023164"/>
                      <a:pt x="425007" y="931590"/>
                    </a:cubicBezTo>
                    <a:cubicBezTo>
                      <a:pt x="551084" y="758083"/>
                      <a:pt x="702073" y="604116"/>
                      <a:pt x="873092" y="474678"/>
                    </a:cubicBezTo>
                    <a:cubicBezTo>
                      <a:pt x="896951" y="454874"/>
                      <a:pt x="893134" y="450818"/>
                      <a:pt x="918186" y="432446"/>
                    </a:cubicBezTo>
                    <a:cubicBezTo>
                      <a:pt x="1130201" y="283299"/>
                      <a:pt x="1364337" y="168415"/>
                      <a:pt x="1612025" y="91969"/>
                    </a:cubicBezTo>
                    <a:cubicBezTo>
                      <a:pt x="1743619" y="51980"/>
                      <a:pt x="1878715" y="24565"/>
                      <a:pt x="2015492" y="10130"/>
                    </a:cubicBezTo>
                    <a:cubicBezTo>
                      <a:pt x="2151068" y="-3589"/>
                      <a:pt x="2287679" y="-3589"/>
                      <a:pt x="2423254" y="10130"/>
                    </a:cubicBezTo>
                    <a:cubicBezTo>
                      <a:pt x="2587409" y="25877"/>
                      <a:pt x="2763970" y="49976"/>
                      <a:pt x="2889472" y="100797"/>
                    </a:cubicBezTo>
                    <a:cubicBezTo>
                      <a:pt x="3006427" y="134439"/>
                      <a:pt x="3120455" y="177529"/>
                      <a:pt x="3230427" y="229639"/>
                    </a:cubicBezTo>
                    <a:cubicBezTo>
                      <a:pt x="3352245" y="287618"/>
                      <a:pt x="3468183" y="357216"/>
                      <a:pt x="3576631" y="437457"/>
                    </a:cubicBezTo>
                    <a:cubicBezTo>
                      <a:pt x="3794231" y="597078"/>
                      <a:pt x="3963873" y="793681"/>
                      <a:pt x="4049529" y="933022"/>
                    </a:cubicBezTo>
                    <a:cubicBezTo>
                      <a:pt x="4073389" y="966425"/>
                      <a:pt x="4097248" y="998636"/>
                      <a:pt x="4118722" y="1033471"/>
                    </a:cubicBezTo>
                    <a:cubicBezTo>
                      <a:pt x="4132084" y="1062580"/>
                      <a:pt x="4135185" y="1076896"/>
                      <a:pt x="4156420" y="1117457"/>
                    </a:cubicBezTo>
                    <a:cubicBezTo>
                      <a:pt x="4204140" y="1181401"/>
                      <a:pt x="4250189" y="1284475"/>
                      <a:pt x="4295522" y="1403773"/>
                    </a:cubicBezTo>
                    <a:cubicBezTo>
                      <a:pt x="4304112" y="1422145"/>
                      <a:pt x="4310077" y="1427633"/>
                      <a:pt x="4314371" y="1427633"/>
                    </a:cubicBezTo>
                    <a:cubicBezTo>
                      <a:pt x="4286456" y="1378482"/>
                      <a:pt x="4301487" y="1393275"/>
                      <a:pt x="4259971" y="1302131"/>
                    </a:cubicBezTo>
                    <a:cubicBezTo>
                      <a:pt x="4270899" y="1318856"/>
                      <a:pt x="4280014" y="1336680"/>
                      <a:pt x="4287171" y="1355338"/>
                    </a:cubicBezTo>
                    <a:cubicBezTo>
                      <a:pt x="4303873" y="1388503"/>
                      <a:pt x="4319382" y="1431211"/>
                      <a:pt x="4329403" y="1454594"/>
                    </a:cubicBezTo>
                    <a:cubicBezTo>
                      <a:pt x="4311031" y="1421668"/>
                      <a:pt x="4329403" y="1489667"/>
                      <a:pt x="4305544" y="1430734"/>
                    </a:cubicBezTo>
                    <a:cubicBezTo>
                      <a:pt x="4311270" y="1450061"/>
                      <a:pt x="4317950" y="1470818"/>
                      <a:pt x="4325108" y="1493247"/>
                    </a:cubicBezTo>
                    <a:cubicBezTo>
                      <a:pt x="4332266" y="1515675"/>
                      <a:pt x="4338947" y="1540966"/>
                      <a:pt x="4347059" y="1567211"/>
                    </a:cubicBezTo>
                    <a:cubicBezTo>
                      <a:pt x="4355172" y="1593457"/>
                      <a:pt x="4362807" y="1622089"/>
                      <a:pt x="4370919" y="1652629"/>
                    </a:cubicBezTo>
                    <a:lnTo>
                      <a:pt x="4384280" y="1700348"/>
                    </a:lnTo>
                    <a:lnTo>
                      <a:pt x="4396449" y="1750931"/>
                    </a:lnTo>
                    <a:cubicBezTo>
                      <a:pt x="4386428" y="1739478"/>
                      <a:pt x="4389052" y="1718005"/>
                      <a:pt x="4378554" y="1693429"/>
                    </a:cubicBezTo>
                    <a:cubicBezTo>
                      <a:pt x="4385473" y="1732559"/>
                      <a:pt x="4388336" y="1766678"/>
                      <a:pt x="4394301" y="1802945"/>
                    </a:cubicBezTo>
                    <a:cubicBezTo>
                      <a:pt x="4399551" y="1846035"/>
                      <a:pt x="4407520" y="1888744"/>
                      <a:pt x="4418161" y="1930833"/>
                    </a:cubicBezTo>
                    <a:cubicBezTo>
                      <a:pt x="4408617" y="1920334"/>
                      <a:pt x="4411719" y="1970201"/>
                      <a:pt x="4413389" y="2018398"/>
                    </a:cubicBezTo>
                    <a:cubicBezTo>
                      <a:pt x="4415059" y="2066594"/>
                      <a:pt x="4411003" y="2113836"/>
                      <a:pt x="4397880" y="2097373"/>
                    </a:cubicBezTo>
                    <a:cubicBezTo>
                      <a:pt x="4393108" y="2095226"/>
                      <a:pt x="4401459" y="2149387"/>
                      <a:pt x="4399789" y="2170861"/>
                    </a:cubicBezTo>
                    <a:cubicBezTo>
                      <a:pt x="4389052" y="2151535"/>
                      <a:pt x="4387144" y="2284433"/>
                      <a:pt x="4366147" y="2244826"/>
                    </a:cubicBezTo>
                    <a:cubicBezTo>
                      <a:pt x="4367054" y="2210778"/>
                      <a:pt x="4359872" y="2176993"/>
                      <a:pt x="4345150" y="2146286"/>
                    </a:cubicBezTo>
                    <a:cubicBezTo>
                      <a:pt x="4330501" y="2124287"/>
                      <a:pt x="4319406" y="2100141"/>
                      <a:pt x="4312224" y="2074706"/>
                    </a:cubicBezTo>
                    <a:cubicBezTo>
                      <a:pt x="4305305" y="2084251"/>
                      <a:pt x="4323438" y="2146286"/>
                      <a:pt x="4312224" y="2131731"/>
                    </a:cubicBezTo>
                    <a:cubicBezTo>
                      <a:pt x="4307285" y="2056144"/>
                      <a:pt x="4292444" y="1981559"/>
                      <a:pt x="4268084" y="1909836"/>
                    </a:cubicBezTo>
                    <a:cubicBezTo>
                      <a:pt x="4251621" y="1820601"/>
                      <a:pt x="4252098" y="1796980"/>
                      <a:pt x="4244224" y="1742818"/>
                    </a:cubicBezTo>
                    <a:cubicBezTo>
                      <a:pt x="4222273" y="1680068"/>
                      <a:pt x="4203901" y="1633542"/>
                      <a:pt x="4182189" y="1584152"/>
                    </a:cubicBezTo>
                    <a:lnTo>
                      <a:pt x="4166442" y="1545738"/>
                    </a:lnTo>
                    <a:lnTo>
                      <a:pt x="4148308" y="1504699"/>
                    </a:lnTo>
                    <a:lnTo>
                      <a:pt x="4128982" y="1456980"/>
                    </a:lnTo>
                    <a:lnTo>
                      <a:pt x="4105122" y="1404727"/>
                    </a:lnTo>
                    <a:cubicBezTo>
                      <a:pt x="4090329" y="1369653"/>
                      <a:pt x="4078877" y="1343646"/>
                      <a:pt x="4064322" y="1315731"/>
                    </a:cubicBezTo>
                    <a:cubicBezTo>
                      <a:pt x="4059550" y="1306163"/>
                      <a:pt x="4054039" y="1297001"/>
                      <a:pt x="4047859" y="1288292"/>
                    </a:cubicBezTo>
                    <a:cubicBezTo>
                      <a:pt x="4044041" y="1282804"/>
                      <a:pt x="4041655" y="1280657"/>
                      <a:pt x="4041655" y="1280418"/>
                    </a:cubicBezTo>
                    <a:cubicBezTo>
                      <a:pt x="4033782" y="1266341"/>
                      <a:pt x="4024715" y="1242004"/>
                      <a:pt x="4010638" y="1217906"/>
                    </a:cubicBezTo>
                    <a:cubicBezTo>
                      <a:pt x="4004911" y="1208124"/>
                      <a:pt x="3998708" y="1198819"/>
                      <a:pt x="3992743" y="1190229"/>
                    </a:cubicBezTo>
                    <a:cubicBezTo>
                      <a:pt x="3986778" y="1181640"/>
                      <a:pt x="3979859" y="1174004"/>
                      <a:pt x="3973655" y="1166369"/>
                    </a:cubicBezTo>
                    <a:cubicBezTo>
                      <a:pt x="3961487" y="1151576"/>
                      <a:pt x="3949796" y="1139169"/>
                      <a:pt x="3942876" y="1128194"/>
                    </a:cubicBezTo>
                    <a:cubicBezTo>
                      <a:pt x="3929754" y="1107674"/>
                      <a:pt x="3893964" y="1051604"/>
                      <a:pt x="3882511" y="1034425"/>
                    </a:cubicBezTo>
                    <a:cubicBezTo>
                      <a:pt x="3828858" y="964445"/>
                      <a:pt x="3770590" y="898115"/>
                      <a:pt x="3708097" y="835913"/>
                    </a:cubicBezTo>
                    <a:cubicBezTo>
                      <a:pt x="3509277" y="631627"/>
                      <a:pt x="3270265" y="470765"/>
                      <a:pt x="3006146" y="363491"/>
                    </a:cubicBezTo>
                    <a:cubicBezTo>
                      <a:pt x="2727582" y="250206"/>
                      <a:pt x="2427034" y="201270"/>
                      <a:pt x="2126917" y="220334"/>
                    </a:cubicBezTo>
                    <a:cubicBezTo>
                      <a:pt x="1965122" y="231476"/>
                      <a:pt x="1805073" y="260609"/>
                      <a:pt x="1649724" y="307183"/>
                    </a:cubicBezTo>
                    <a:cubicBezTo>
                      <a:pt x="1342457" y="399997"/>
                      <a:pt x="1061905" y="565106"/>
                      <a:pt x="831576" y="788671"/>
                    </a:cubicBezTo>
                    <a:cubicBezTo>
                      <a:pt x="716785" y="901551"/>
                      <a:pt x="616152" y="1027983"/>
                      <a:pt x="531898" y="1165176"/>
                    </a:cubicBezTo>
                    <a:cubicBezTo>
                      <a:pt x="444658" y="1302155"/>
                      <a:pt x="375224" y="1449679"/>
                      <a:pt x="325274" y="1604194"/>
                    </a:cubicBezTo>
                    <a:cubicBezTo>
                      <a:pt x="297720" y="1682215"/>
                      <a:pt x="275166" y="1761906"/>
                      <a:pt x="257751" y="1842791"/>
                    </a:cubicBezTo>
                    <a:cubicBezTo>
                      <a:pt x="194079" y="2166638"/>
                      <a:pt x="209468" y="2501055"/>
                      <a:pt x="302607" y="2817696"/>
                    </a:cubicBezTo>
                    <a:cubicBezTo>
                      <a:pt x="353006" y="2986814"/>
                      <a:pt x="425191" y="3148678"/>
                      <a:pt x="517344" y="3299184"/>
                    </a:cubicBezTo>
                    <a:cubicBezTo>
                      <a:pt x="612255" y="3453031"/>
                      <a:pt x="726968" y="3593732"/>
                      <a:pt x="858537" y="3717683"/>
                    </a:cubicBezTo>
                    <a:cubicBezTo>
                      <a:pt x="1124503" y="3968376"/>
                      <a:pt x="1453402" y="4142337"/>
                      <a:pt x="1810299" y="4221122"/>
                    </a:cubicBezTo>
                    <a:cubicBezTo>
                      <a:pt x="1832012" y="4226610"/>
                      <a:pt x="1854201" y="4230666"/>
                      <a:pt x="1876391" y="4234483"/>
                    </a:cubicBezTo>
                    <a:lnTo>
                      <a:pt x="1942482" y="4246174"/>
                    </a:lnTo>
                    <a:cubicBezTo>
                      <a:pt x="1986861" y="4250947"/>
                      <a:pt x="2030763" y="4259059"/>
                      <a:pt x="2075142" y="4261206"/>
                    </a:cubicBezTo>
                    <a:lnTo>
                      <a:pt x="2141472" y="4266455"/>
                    </a:lnTo>
                    <a:lnTo>
                      <a:pt x="2207801" y="4268364"/>
                    </a:lnTo>
                    <a:cubicBezTo>
                      <a:pt x="2251942" y="4270512"/>
                      <a:pt x="2295844" y="4268364"/>
                      <a:pt x="2339745" y="4267171"/>
                    </a:cubicBezTo>
                    <a:cubicBezTo>
                      <a:pt x="2511065" y="4259417"/>
                      <a:pt x="2680786" y="4230642"/>
                      <a:pt x="2845093" y="4181515"/>
                    </a:cubicBezTo>
                    <a:cubicBezTo>
                      <a:pt x="2856307" y="4181515"/>
                      <a:pt x="2884700" y="4169824"/>
                      <a:pt x="2860125" y="4183185"/>
                    </a:cubicBezTo>
                    <a:cubicBezTo>
                      <a:pt x="2882791" y="4176266"/>
                      <a:pt x="2883984" y="4173164"/>
                      <a:pt x="2883984" y="4170301"/>
                    </a:cubicBezTo>
                    <a:cubicBezTo>
                      <a:pt x="2950553" y="4151929"/>
                      <a:pt x="2953416" y="4150974"/>
                      <a:pt x="3016644" y="4130217"/>
                    </a:cubicBezTo>
                    <a:cubicBezTo>
                      <a:pt x="3035255" y="4124490"/>
                      <a:pt x="3054342" y="4116139"/>
                      <a:pt x="3074385" y="4108265"/>
                    </a:cubicBezTo>
                    <a:cubicBezTo>
                      <a:pt x="3094427" y="4100392"/>
                      <a:pt x="3115423" y="4091802"/>
                      <a:pt x="3136181" y="4082020"/>
                    </a:cubicBezTo>
                    <a:cubicBezTo>
                      <a:pt x="3177458" y="4062216"/>
                      <a:pt x="3220644" y="4042413"/>
                      <a:pt x="3260251" y="4019985"/>
                    </a:cubicBezTo>
                    <a:cubicBezTo>
                      <a:pt x="3340897" y="3977276"/>
                      <a:pt x="3410567" y="3931943"/>
                      <a:pt x="3451129" y="3910707"/>
                    </a:cubicBezTo>
                    <a:cubicBezTo>
                      <a:pt x="3346225" y="3982167"/>
                      <a:pt x="3234874" y="4043677"/>
                      <a:pt x="3118525" y="4094427"/>
                    </a:cubicBezTo>
                    <a:cubicBezTo>
                      <a:pt x="3000618" y="4145701"/>
                      <a:pt x="2878881" y="4187646"/>
                      <a:pt x="2754426" y="4219929"/>
                    </a:cubicBezTo>
                    <a:cubicBezTo>
                      <a:pt x="2848068" y="4201986"/>
                      <a:pt x="2939904" y="4175645"/>
                      <a:pt x="3028813" y="4141192"/>
                    </a:cubicBezTo>
                    <a:cubicBezTo>
                      <a:pt x="3124251" y="4103732"/>
                      <a:pt x="3214679" y="4063648"/>
                      <a:pt x="3269557" y="4043129"/>
                    </a:cubicBezTo>
                    <a:cubicBezTo>
                      <a:pt x="3287213" y="4031199"/>
                      <a:pt x="3303437" y="4021655"/>
                      <a:pt x="3317276" y="4013066"/>
                    </a:cubicBezTo>
                    <a:cubicBezTo>
                      <a:pt x="3331115" y="4004476"/>
                      <a:pt x="3345192" y="3996363"/>
                      <a:pt x="3357599" y="3989206"/>
                    </a:cubicBezTo>
                    <a:cubicBezTo>
                      <a:pt x="3381232" y="3977323"/>
                      <a:pt x="3402946" y="3961958"/>
                      <a:pt x="3422020" y="3943634"/>
                    </a:cubicBezTo>
                    <a:cubicBezTo>
                      <a:pt x="3432279" y="3946259"/>
                      <a:pt x="3478329" y="3916434"/>
                      <a:pt x="3526525" y="3875872"/>
                    </a:cubicBezTo>
                    <a:cubicBezTo>
                      <a:pt x="3538694" y="3866090"/>
                      <a:pt x="3550385" y="3856069"/>
                      <a:pt x="3563508" y="3845571"/>
                    </a:cubicBezTo>
                    <a:lnTo>
                      <a:pt x="3598820" y="3814314"/>
                    </a:lnTo>
                    <a:close/>
                    <a:moveTo>
                      <a:pt x="4250666" y="3027662"/>
                    </a:moveTo>
                    <a:cubicBezTo>
                      <a:pt x="4241600" y="3050328"/>
                      <a:pt x="4233010" y="3073233"/>
                      <a:pt x="4223466" y="3095900"/>
                    </a:cubicBezTo>
                    <a:lnTo>
                      <a:pt x="4193164" y="3162707"/>
                    </a:lnTo>
                    <a:cubicBezTo>
                      <a:pt x="4193164" y="3172967"/>
                      <a:pt x="4208912" y="3137655"/>
                      <a:pt x="4224898" y="3100910"/>
                    </a:cubicBezTo>
                    <a:cubicBezTo>
                      <a:pt x="4234776" y="3076884"/>
                      <a:pt x="4243365" y="3052356"/>
                      <a:pt x="4250666" y="3027423"/>
                    </a:cubicBezTo>
                    <a:close/>
                    <a:moveTo>
                      <a:pt x="3843620" y="3724125"/>
                    </a:moveTo>
                    <a:cubicBezTo>
                      <a:pt x="3870343" y="3689051"/>
                      <a:pt x="3893964" y="3670918"/>
                      <a:pt x="3899213" y="3654694"/>
                    </a:cubicBezTo>
                    <a:cubicBezTo>
                      <a:pt x="3868911" y="3690244"/>
                      <a:pt x="3837417" y="3717444"/>
                      <a:pt x="3843620" y="3724125"/>
                    </a:cubicBezTo>
                    <a:close/>
                    <a:moveTo>
                      <a:pt x="2357640" y="4278146"/>
                    </a:moveTo>
                    <a:cubicBezTo>
                      <a:pt x="2320820" y="4281153"/>
                      <a:pt x="2283864" y="4282203"/>
                      <a:pt x="2246931" y="4281248"/>
                    </a:cubicBezTo>
                    <a:cubicBezTo>
                      <a:pt x="2243114" y="4289599"/>
                      <a:pt x="2354538" y="4282918"/>
                      <a:pt x="2357640" y="4278146"/>
                    </a:cubicBezTo>
                    <a:close/>
                    <a:moveTo>
                      <a:pt x="2509388" y="4263592"/>
                    </a:moveTo>
                    <a:cubicBezTo>
                      <a:pt x="2495310" y="4265978"/>
                      <a:pt x="2472644" y="4268364"/>
                      <a:pt x="2452840" y="4270512"/>
                    </a:cubicBezTo>
                    <a:cubicBezTo>
                      <a:pt x="2439441" y="4270416"/>
                      <a:pt x="2426098" y="4272253"/>
                      <a:pt x="2413233" y="4275999"/>
                    </a:cubicBezTo>
                    <a:cubicBezTo>
                      <a:pt x="2445749" y="4277168"/>
                      <a:pt x="2478232" y="4272969"/>
                      <a:pt x="2509388" y="4263592"/>
                    </a:cubicBezTo>
                    <a:close/>
                    <a:moveTo>
                      <a:pt x="4301726" y="1433597"/>
                    </a:moveTo>
                    <a:cubicBezTo>
                      <a:pt x="4290035" y="1400433"/>
                      <a:pt x="4269038" y="1348657"/>
                      <a:pt x="4249950" y="1304994"/>
                    </a:cubicBezTo>
                    <a:cubicBezTo>
                      <a:pt x="4230863" y="1261331"/>
                      <a:pt x="4210105" y="1227927"/>
                      <a:pt x="4202231" y="1229597"/>
                    </a:cubicBezTo>
                    <a:lnTo>
                      <a:pt x="4231578" y="1287099"/>
                    </a:lnTo>
                    <a:cubicBezTo>
                      <a:pt x="4241122" y="1306187"/>
                      <a:pt x="4249473" y="1325991"/>
                      <a:pt x="4258063" y="1343885"/>
                    </a:cubicBezTo>
                    <a:lnTo>
                      <a:pt x="4281922" y="1394468"/>
                    </a:lnTo>
                    <a:cubicBezTo>
                      <a:pt x="4290750" y="1409738"/>
                      <a:pt x="4297193" y="1423099"/>
                      <a:pt x="4301726" y="1433597"/>
                    </a:cubicBezTo>
                    <a:close/>
                    <a:moveTo>
                      <a:pt x="3800673" y="3625823"/>
                    </a:moveTo>
                    <a:cubicBezTo>
                      <a:pt x="3811887" y="3608406"/>
                      <a:pt x="3824532" y="3604826"/>
                      <a:pt x="3855789" y="3561164"/>
                    </a:cubicBezTo>
                    <a:cubicBezTo>
                      <a:pt x="3870582" y="3555914"/>
                      <a:pt x="3822147" y="3606020"/>
                      <a:pt x="3803774" y="3628686"/>
                    </a:cubicBezTo>
                    <a:cubicBezTo>
                      <a:pt x="3807115" y="3620813"/>
                      <a:pt x="3811171" y="3613177"/>
                      <a:pt x="3800673" y="3625823"/>
                    </a:cubicBezTo>
                    <a:close/>
                    <a:moveTo>
                      <a:pt x="3967690" y="3448785"/>
                    </a:moveTo>
                    <a:cubicBezTo>
                      <a:pt x="3969361" y="3440673"/>
                      <a:pt x="3976280" y="3436377"/>
                      <a:pt x="3977711" y="3438286"/>
                    </a:cubicBezTo>
                    <a:cubicBezTo>
                      <a:pt x="3954549" y="3475006"/>
                      <a:pt x="3928878" y="3510080"/>
                      <a:pt x="3900883" y="3543269"/>
                    </a:cubicBezTo>
                    <a:cubicBezTo>
                      <a:pt x="3898736" y="3537543"/>
                      <a:pt x="3913052" y="3521318"/>
                      <a:pt x="3928561" y="3502707"/>
                    </a:cubicBezTo>
                    <a:cubicBezTo>
                      <a:pt x="3942955" y="3485886"/>
                      <a:pt x="3955365" y="3467491"/>
                      <a:pt x="3965543" y="3447830"/>
                    </a:cubicBezTo>
                    <a:close/>
                    <a:moveTo>
                      <a:pt x="4230147" y="3130735"/>
                    </a:moveTo>
                    <a:cubicBezTo>
                      <a:pt x="4230147" y="3148392"/>
                      <a:pt x="4194119" y="3210904"/>
                      <a:pt x="4189585" y="3226174"/>
                    </a:cubicBezTo>
                    <a:cubicBezTo>
                      <a:pt x="4177894" y="3244546"/>
                      <a:pt x="4183859" y="3229991"/>
                      <a:pt x="4195312" y="3206370"/>
                    </a:cubicBezTo>
                    <a:cubicBezTo>
                      <a:pt x="4206764" y="3182750"/>
                      <a:pt x="4221557" y="3148869"/>
                      <a:pt x="4230147" y="3130735"/>
                    </a:cubicBezTo>
                    <a:close/>
                    <a:moveTo>
                      <a:pt x="4430091" y="2035815"/>
                    </a:moveTo>
                    <a:cubicBezTo>
                      <a:pt x="4427705" y="2020068"/>
                      <a:pt x="4424126" y="1978075"/>
                      <a:pt x="4423172" y="1941808"/>
                    </a:cubicBezTo>
                    <a:cubicBezTo>
                      <a:pt x="4422217" y="1905542"/>
                      <a:pt x="4419831" y="1875955"/>
                      <a:pt x="4424365" y="1884784"/>
                    </a:cubicBezTo>
                    <a:cubicBezTo>
                      <a:pt x="4426751" y="1908572"/>
                      <a:pt x="4427729" y="1932455"/>
                      <a:pt x="4427228" y="1956363"/>
                    </a:cubicBezTo>
                    <a:cubicBezTo>
                      <a:pt x="4427466" y="1979745"/>
                      <a:pt x="4428421" y="2003605"/>
                      <a:pt x="4430329" y="2035815"/>
                    </a:cubicBezTo>
                    <a:close/>
                  </a:path>
                </a:pathLst>
              </a:custGeom>
              <a:blipFill>
                <a:blip r:embed="rId3"/>
                <a:stretch>
                  <a:fillRect/>
                </a:stretch>
              </a:blipFill>
              <a:ln w="238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25" name="椭圆 24">
                <a:extLst>
                  <a:ext uri="{FF2B5EF4-FFF2-40B4-BE49-F238E27FC236}">
                    <a16:creationId xmlns:a16="http://schemas.microsoft.com/office/drawing/2014/main" id="{C8BF096E-C3A3-F456-B3E0-1FCD2217458E}"/>
                  </a:ext>
                </a:extLst>
              </p:cNvPr>
              <p:cNvSpPr/>
              <p:nvPr/>
            </p:nvSpPr>
            <p:spPr>
              <a:xfrm>
                <a:off x="4382453" y="1835597"/>
                <a:ext cx="3207067" cy="3207067"/>
              </a:xfrm>
              <a:prstGeom prst="ellipse">
                <a:avLst/>
              </a:prstGeom>
              <a:gradFill flip="none" rotWithShape="1">
                <a:gsLst>
                  <a:gs pos="100000">
                    <a:schemeClr val="accent1">
                      <a:lumMod val="50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pic>
          <p:nvPicPr>
            <p:cNvPr id="22" name="Picture 21">
              <a:extLst>
                <a:ext uri="{FF2B5EF4-FFF2-40B4-BE49-F238E27FC236}">
                  <a16:creationId xmlns:a16="http://schemas.microsoft.com/office/drawing/2014/main" id="{8ADB53FE-A95A-D207-6ED0-B3A90EA65CA4}"/>
                </a:ext>
              </a:extLst>
            </p:cNvPr>
            <p:cNvPicPr>
              <a:picLocks noChangeAspect="1"/>
            </p:cNvPicPr>
            <p:nvPr/>
          </p:nvPicPr>
          <p:blipFill>
            <a:blip r:embed="rId4">
              <a:extLst>
                <a:ext uri="{28A0092B-C50C-407E-A947-70E740481C1C}">
                  <a14:useLocalDpi xmlns:a14="http://schemas.microsoft.com/office/drawing/2010/main" val="0"/>
                </a:ext>
              </a:extLst>
            </a:blip>
            <a:srcRect l="31095" t="446" r="29415" b="58124"/>
            <a:stretch>
              <a:fillRect/>
            </a:stretch>
          </p:blipFill>
          <p:spPr>
            <a:xfrm>
              <a:off x="663809" y="695658"/>
              <a:ext cx="1428603" cy="2098976"/>
            </a:xfrm>
            <a:custGeom>
              <a:avLst/>
              <a:gdLst>
                <a:gd name="connsiteX0" fmla="*/ 67146 w 1587336"/>
                <a:gd name="connsiteY0" fmla="*/ 0 h 2332195"/>
                <a:gd name="connsiteX1" fmla="*/ 1587336 w 1587336"/>
                <a:gd name="connsiteY1" fmla="*/ 0 h 2332195"/>
                <a:gd name="connsiteX2" fmla="*/ 1587336 w 1587336"/>
                <a:gd name="connsiteY2" fmla="*/ 1611630 h 2332195"/>
                <a:gd name="connsiteX3" fmla="*/ 1518047 w 1587336"/>
                <a:gd name="connsiteY3" fmla="*/ 1611630 h 2332195"/>
                <a:gd name="connsiteX4" fmla="*/ 1516266 w 1587336"/>
                <a:gd name="connsiteY4" fmla="*/ 1647037 h 2332195"/>
                <a:gd name="connsiteX5" fmla="*/ 760095 w 1587336"/>
                <a:gd name="connsiteY5" fmla="*/ 2332195 h 2332195"/>
                <a:gd name="connsiteX6" fmla="*/ 0 w 1587336"/>
                <a:gd name="connsiteY6" fmla="*/ 1569005 h 2332195"/>
                <a:gd name="connsiteX7" fmla="*/ 59732 w 1587336"/>
                <a:gd name="connsiteY7" fmla="*/ 1271937 h 2332195"/>
                <a:gd name="connsiteX8" fmla="*/ 67146 w 1587336"/>
                <a:gd name="connsiteY8" fmla="*/ 1258222 h 233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7336" h="2332195">
                  <a:moveTo>
                    <a:pt x="67146" y="0"/>
                  </a:moveTo>
                  <a:lnTo>
                    <a:pt x="1587336" y="0"/>
                  </a:lnTo>
                  <a:lnTo>
                    <a:pt x="1587336" y="1611630"/>
                  </a:lnTo>
                  <a:lnTo>
                    <a:pt x="1518047" y="1611630"/>
                  </a:lnTo>
                  <a:lnTo>
                    <a:pt x="1516266" y="1647037"/>
                  </a:lnTo>
                  <a:cubicBezTo>
                    <a:pt x="1477342" y="2031880"/>
                    <a:pt x="1153647" y="2332195"/>
                    <a:pt x="760095" y="2332195"/>
                  </a:cubicBezTo>
                  <a:cubicBezTo>
                    <a:pt x="340306" y="2332195"/>
                    <a:pt x="0" y="1990503"/>
                    <a:pt x="0" y="1569005"/>
                  </a:cubicBezTo>
                  <a:cubicBezTo>
                    <a:pt x="0" y="1463631"/>
                    <a:pt x="21269" y="1363244"/>
                    <a:pt x="59732" y="1271937"/>
                  </a:cubicBezTo>
                  <a:lnTo>
                    <a:pt x="67146" y="1258222"/>
                  </a:lnTo>
                  <a:close/>
                </a:path>
              </a:pathLst>
            </a:custGeom>
          </p:spPr>
        </p:pic>
      </p:grpSp>
      <p:grpSp>
        <p:nvGrpSpPr>
          <p:cNvPr id="4" name="组合 3">
            <a:extLst>
              <a:ext uri="{FF2B5EF4-FFF2-40B4-BE49-F238E27FC236}">
                <a16:creationId xmlns:a16="http://schemas.microsoft.com/office/drawing/2014/main" id="{332B57EF-CBD1-88AA-CA17-5DE375E249A9}"/>
              </a:ext>
            </a:extLst>
          </p:cNvPr>
          <p:cNvGrpSpPr/>
          <p:nvPr/>
        </p:nvGrpSpPr>
        <p:grpSpPr>
          <a:xfrm>
            <a:off x="9944151" y="3321801"/>
            <a:ext cx="1700265" cy="2089134"/>
            <a:chOff x="9944151" y="3321801"/>
            <a:chExt cx="1700265" cy="2089134"/>
          </a:xfrm>
        </p:grpSpPr>
        <p:grpSp>
          <p:nvGrpSpPr>
            <p:cNvPr id="32" name="组合 31">
              <a:extLst>
                <a:ext uri="{FF2B5EF4-FFF2-40B4-BE49-F238E27FC236}">
                  <a16:creationId xmlns:a16="http://schemas.microsoft.com/office/drawing/2014/main" id="{0BFF319C-8313-7E8C-9ECA-8477F2AD990A}"/>
                </a:ext>
              </a:extLst>
            </p:cNvPr>
            <p:cNvGrpSpPr/>
            <p:nvPr/>
          </p:nvGrpSpPr>
          <p:grpSpPr>
            <a:xfrm>
              <a:off x="9944151" y="3682519"/>
              <a:ext cx="1700265" cy="1728416"/>
              <a:chOff x="4236967" y="1661151"/>
              <a:chExt cx="3498038" cy="3555958"/>
            </a:xfrm>
          </p:grpSpPr>
          <p:sp>
            <p:nvSpPr>
              <p:cNvPr id="33" name="图形 26">
                <a:extLst>
                  <a:ext uri="{FF2B5EF4-FFF2-40B4-BE49-F238E27FC236}">
                    <a16:creationId xmlns:a16="http://schemas.microsoft.com/office/drawing/2014/main" id="{7260C2F2-BE1B-6A81-5DB5-8C376877618A}"/>
                  </a:ext>
                </a:extLst>
              </p:cNvPr>
              <p:cNvSpPr/>
              <p:nvPr/>
            </p:nvSpPr>
            <p:spPr>
              <a:xfrm>
                <a:off x="4236967" y="1661151"/>
                <a:ext cx="3498038" cy="3555958"/>
              </a:xfrm>
              <a:custGeom>
                <a:avLst/>
                <a:gdLst>
                  <a:gd name="connsiteX0" fmla="*/ 3543227 w 4430262"/>
                  <a:gd name="connsiteY0" fmla="*/ 3846525 h 4503628"/>
                  <a:gd name="connsiteX1" fmla="*/ 3471648 w 4430262"/>
                  <a:gd name="connsiteY1" fmla="*/ 3892097 h 4503628"/>
                  <a:gd name="connsiteX2" fmla="*/ 3543227 w 4430262"/>
                  <a:gd name="connsiteY2" fmla="*/ 3846525 h 4503628"/>
                  <a:gd name="connsiteX3" fmla="*/ 4298863 w 4430262"/>
                  <a:gd name="connsiteY3" fmla="*/ 2176349 h 4503628"/>
                  <a:gd name="connsiteX4" fmla="*/ 4305544 w 4430262"/>
                  <a:gd name="connsiteY4" fmla="*/ 2134117 h 4503628"/>
                  <a:gd name="connsiteX5" fmla="*/ 4317473 w 4430262"/>
                  <a:gd name="connsiteY5" fmla="*/ 2246496 h 4503628"/>
                  <a:gd name="connsiteX6" fmla="*/ 4298863 w 4430262"/>
                  <a:gd name="connsiteY6" fmla="*/ 2175394 h 4503628"/>
                  <a:gd name="connsiteX7" fmla="*/ 3708336 w 4430262"/>
                  <a:gd name="connsiteY7" fmla="*/ 3714581 h 4503628"/>
                  <a:gd name="connsiteX8" fmla="*/ 3774427 w 4430262"/>
                  <a:gd name="connsiteY8" fmla="*/ 3660420 h 4503628"/>
                  <a:gd name="connsiteX9" fmla="*/ 3681852 w 4430262"/>
                  <a:gd name="connsiteY9" fmla="*/ 3748462 h 4503628"/>
                  <a:gd name="connsiteX10" fmla="*/ 3708336 w 4430262"/>
                  <a:gd name="connsiteY10" fmla="*/ 3714581 h 4503628"/>
                  <a:gd name="connsiteX11" fmla="*/ 4290035 w 4430262"/>
                  <a:gd name="connsiteY11" fmla="*/ 2765682 h 4503628"/>
                  <a:gd name="connsiteX12" fmla="*/ 4346344 w 4430262"/>
                  <a:gd name="connsiteY12" fmla="*/ 2468629 h 4503628"/>
                  <a:gd name="connsiteX13" fmla="*/ 4290035 w 4430262"/>
                  <a:gd name="connsiteY13" fmla="*/ 2765682 h 4503628"/>
                  <a:gd name="connsiteX14" fmla="*/ 4363522 w 4430262"/>
                  <a:gd name="connsiteY14" fmla="*/ 2252938 h 4503628"/>
                  <a:gd name="connsiteX15" fmla="*/ 4361136 w 4430262"/>
                  <a:gd name="connsiteY15" fmla="*/ 2353864 h 4503628"/>
                  <a:gd name="connsiteX16" fmla="*/ 4053347 w 4430262"/>
                  <a:gd name="connsiteY16" fmla="*/ 3456181 h 4503628"/>
                  <a:gd name="connsiteX17" fmla="*/ 4123494 w 4430262"/>
                  <a:gd name="connsiteY17" fmla="*/ 3342848 h 4503628"/>
                  <a:gd name="connsiteX18" fmla="*/ 4054301 w 4430262"/>
                  <a:gd name="connsiteY18" fmla="*/ 3456181 h 4503628"/>
                  <a:gd name="connsiteX19" fmla="*/ 4291943 w 4430262"/>
                  <a:gd name="connsiteY19" fmla="*/ 2995689 h 4503628"/>
                  <a:gd name="connsiteX20" fmla="*/ 4270947 w 4430262"/>
                  <a:gd name="connsiteY20" fmla="*/ 3067268 h 4503628"/>
                  <a:gd name="connsiteX21" fmla="*/ 4291943 w 4430262"/>
                  <a:gd name="connsiteY21" fmla="*/ 2995689 h 4503628"/>
                  <a:gd name="connsiteX22" fmla="*/ 3884420 w 4430262"/>
                  <a:gd name="connsiteY22" fmla="*/ 3700743 h 4503628"/>
                  <a:gd name="connsiteX23" fmla="*/ 3856027 w 4430262"/>
                  <a:gd name="connsiteY23" fmla="*/ 3735578 h 4503628"/>
                  <a:gd name="connsiteX24" fmla="*/ 3826441 w 4430262"/>
                  <a:gd name="connsiteY24" fmla="*/ 3769459 h 4503628"/>
                  <a:gd name="connsiteX25" fmla="*/ 3884420 w 4430262"/>
                  <a:gd name="connsiteY25" fmla="*/ 3700743 h 4503628"/>
                  <a:gd name="connsiteX26" fmla="*/ 2185851 w 4430262"/>
                  <a:gd name="connsiteY26" fmla="*/ 4497655 h 4503628"/>
                  <a:gd name="connsiteX27" fmla="*/ 2103296 w 4430262"/>
                  <a:gd name="connsiteY27" fmla="*/ 4500757 h 4503628"/>
                  <a:gd name="connsiteX28" fmla="*/ 2002370 w 4430262"/>
                  <a:gd name="connsiteY28" fmla="*/ 4487873 h 4503628"/>
                  <a:gd name="connsiteX29" fmla="*/ 2091605 w 4430262"/>
                  <a:gd name="connsiteY29" fmla="*/ 4492167 h 4503628"/>
                  <a:gd name="connsiteX30" fmla="*/ 2185851 w 4430262"/>
                  <a:gd name="connsiteY30" fmla="*/ 4497655 h 4503628"/>
                  <a:gd name="connsiteX31" fmla="*/ 3029767 w 4430262"/>
                  <a:gd name="connsiteY31" fmla="*/ 431969 h 4503628"/>
                  <a:gd name="connsiteX32" fmla="*/ 3142623 w 4430262"/>
                  <a:gd name="connsiteY32" fmla="*/ 478256 h 4503628"/>
                  <a:gd name="connsiteX33" fmla="*/ 3097051 w 4430262"/>
                  <a:gd name="connsiteY33" fmla="*/ 461078 h 4503628"/>
                  <a:gd name="connsiteX34" fmla="*/ 3029767 w 4430262"/>
                  <a:gd name="connsiteY34" fmla="*/ 431969 h 4503628"/>
                  <a:gd name="connsiteX35" fmla="*/ 3956954 w 4430262"/>
                  <a:gd name="connsiteY35" fmla="*/ 1188320 h 4503628"/>
                  <a:gd name="connsiteX36" fmla="*/ 3951466 w 4430262"/>
                  <a:gd name="connsiteY36" fmla="*/ 1175675 h 4503628"/>
                  <a:gd name="connsiteX37" fmla="*/ 3732195 w 4430262"/>
                  <a:gd name="connsiteY37" fmla="*/ 884825 h 4503628"/>
                  <a:gd name="connsiteX38" fmla="*/ 3667774 w 4430262"/>
                  <a:gd name="connsiteY38" fmla="*/ 817302 h 4503628"/>
                  <a:gd name="connsiteX39" fmla="*/ 3604785 w 4430262"/>
                  <a:gd name="connsiteY39" fmla="*/ 756460 h 4503628"/>
                  <a:gd name="connsiteX40" fmla="*/ 3495985 w 4430262"/>
                  <a:gd name="connsiteY40" fmla="*/ 661021 h 4503628"/>
                  <a:gd name="connsiteX41" fmla="*/ 4053347 w 4430262"/>
                  <a:gd name="connsiteY41" fmla="*/ 1369653 h 4503628"/>
                  <a:gd name="connsiteX42" fmla="*/ 4183859 w 4430262"/>
                  <a:gd name="connsiteY42" fmla="*/ 1730173 h 4503628"/>
                  <a:gd name="connsiteX43" fmla="*/ 4161431 w 4430262"/>
                  <a:gd name="connsiteY43" fmla="*/ 1690327 h 4503628"/>
                  <a:gd name="connsiteX44" fmla="*/ 4149024 w 4430262"/>
                  <a:gd name="connsiteY44" fmla="*/ 1660980 h 4503628"/>
                  <a:gd name="connsiteX45" fmla="*/ 4136617 w 4430262"/>
                  <a:gd name="connsiteY45" fmla="*/ 1630440 h 4503628"/>
                  <a:gd name="connsiteX46" fmla="*/ 3993459 w 4430262"/>
                  <a:gd name="connsiteY46" fmla="*/ 1246538 h 4503628"/>
                  <a:gd name="connsiteX47" fmla="*/ 3968168 w 4430262"/>
                  <a:gd name="connsiteY47" fmla="*/ 1204545 h 4503628"/>
                  <a:gd name="connsiteX48" fmla="*/ 3944308 w 4430262"/>
                  <a:gd name="connsiteY48" fmla="*/ 1172334 h 4503628"/>
                  <a:gd name="connsiteX49" fmla="*/ 3893487 w 4430262"/>
                  <a:gd name="connsiteY49" fmla="*/ 1098131 h 4503628"/>
                  <a:gd name="connsiteX50" fmla="*/ 3956954 w 4430262"/>
                  <a:gd name="connsiteY50" fmla="*/ 1188320 h 4503628"/>
                  <a:gd name="connsiteX51" fmla="*/ 3658708 w 4430262"/>
                  <a:gd name="connsiteY51" fmla="*/ 3765163 h 4503628"/>
                  <a:gd name="connsiteX52" fmla="*/ 3638666 w 4430262"/>
                  <a:gd name="connsiteY52" fmla="*/ 3789023 h 4503628"/>
                  <a:gd name="connsiteX53" fmla="*/ 3596911 w 4430262"/>
                  <a:gd name="connsiteY53" fmla="*/ 3822427 h 4503628"/>
                  <a:gd name="connsiteX54" fmla="*/ 3664434 w 4430262"/>
                  <a:gd name="connsiteY54" fmla="*/ 3770412 h 4503628"/>
                  <a:gd name="connsiteX55" fmla="*/ 3626497 w 4430262"/>
                  <a:gd name="connsiteY55" fmla="*/ 3813121 h 4503628"/>
                  <a:gd name="connsiteX56" fmla="*/ 3693543 w 4430262"/>
                  <a:gd name="connsiteY56" fmla="*/ 3759676 h 4503628"/>
                  <a:gd name="connsiteX57" fmla="*/ 3743887 w 4430262"/>
                  <a:gd name="connsiteY57" fmla="*/ 3711957 h 4503628"/>
                  <a:gd name="connsiteX58" fmla="*/ 3789936 w 4430262"/>
                  <a:gd name="connsiteY58" fmla="*/ 3664237 h 4503628"/>
                  <a:gd name="connsiteX59" fmla="*/ 3843382 w 4430262"/>
                  <a:gd name="connsiteY59" fmla="*/ 3606020 h 4503628"/>
                  <a:gd name="connsiteX60" fmla="*/ 3827873 w 4430262"/>
                  <a:gd name="connsiteY60" fmla="*/ 3629879 h 4503628"/>
                  <a:gd name="connsiteX61" fmla="*/ 3887761 w 4430262"/>
                  <a:gd name="connsiteY61" fmla="*/ 3563550 h 4503628"/>
                  <a:gd name="connsiteX62" fmla="*/ 3951943 w 4430262"/>
                  <a:gd name="connsiteY62" fmla="*/ 3482188 h 4503628"/>
                  <a:gd name="connsiteX63" fmla="*/ 4012547 w 4430262"/>
                  <a:gd name="connsiteY63" fmla="*/ 3393191 h 4503628"/>
                  <a:gd name="connsiteX64" fmla="*/ 4063129 w 4430262"/>
                  <a:gd name="connsiteY64" fmla="*/ 3307058 h 4503628"/>
                  <a:gd name="connsiteX65" fmla="*/ 4029487 w 4430262"/>
                  <a:gd name="connsiteY65" fmla="*/ 3370763 h 4503628"/>
                  <a:gd name="connsiteX66" fmla="*/ 4075775 w 4430262"/>
                  <a:gd name="connsiteY66" fmla="*/ 3314455 h 4503628"/>
                  <a:gd name="connsiteX67" fmla="*/ 4104884 w 4430262"/>
                  <a:gd name="connsiteY67" fmla="*/ 3262441 h 4503628"/>
                  <a:gd name="connsiteX68" fmla="*/ 4120392 w 4430262"/>
                  <a:gd name="connsiteY68" fmla="*/ 3229514 h 4503628"/>
                  <a:gd name="connsiteX69" fmla="*/ 4160954 w 4430262"/>
                  <a:gd name="connsiteY69" fmla="*/ 3147437 h 4503628"/>
                  <a:gd name="connsiteX70" fmla="*/ 4051676 w 4430262"/>
                  <a:gd name="connsiteY70" fmla="*/ 3367423 h 4503628"/>
                  <a:gd name="connsiteX71" fmla="*/ 4091999 w 4430262"/>
                  <a:gd name="connsiteY71" fmla="*/ 3307058 h 4503628"/>
                  <a:gd name="connsiteX72" fmla="*/ 4039508 w 4430262"/>
                  <a:gd name="connsiteY72" fmla="*/ 3394146 h 4503628"/>
                  <a:gd name="connsiteX73" fmla="*/ 4287171 w 4430262"/>
                  <a:gd name="connsiteY73" fmla="*/ 2885220 h 4503628"/>
                  <a:gd name="connsiteX74" fmla="*/ 4250428 w 4430262"/>
                  <a:gd name="connsiteY74" fmla="*/ 3004518 h 4503628"/>
                  <a:gd name="connsiteX75" fmla="*/ 4220842 w 4430262"/>
                  <a:gd name="connsiteY75" fmla="*/ 3081823 h 4503628"/>
                  <a:gd name="connsiteX76" fmla="*/ 4185529 w 4430262"/>
                  <a:gd name="connsiteY76" fmla="*/ 3159367 h 4503628"/>
                  <a:gd name="connsiteX77" fmla="*/ 4292659 w 4430262"/>
                  <a:gd name="connsiteY77" fmla="*/ 2902876 h 4503628"/>
                  <a:gd name="connsiteX78" fmla="*/ 4316519 w 4430262"/>
                  <a:gd name="connsiteY78" fmla="*/ 2848714 h 4503628"/>
                  <a:gd name="connsiteX79" fmla="*/ 4292659 w 4430262"/>
                  <a:gd name="connsiteY79" fmla="*/ 2929359 h 4503628"/>
                  <a:gd name="connsiteX80" fmla="*/ 4267607 w 4430262"/>
                  <a:gd name="connsiteY80" fmla="*/ 3002848 h 4503628"/>
                  <a:gd name="connsiteX81" fmla="*/ 4214638 w 4430262"/>
                  <a:gd name="connsiteY81" fmla="*/ 3132882 h 4503628"/>
                  <a:gd name="connsiteX82" fmla="*/ 4188392 w 4430262"/>
                  <a:gd name="connsiteY82" fmla="*/ 3191816 h 4503628"/>
                  <a:gd name="connsiteX83" fmla="*/ 4160477 w 4430262"/>
                  <a:gd name="connsiteY83" fmla="*/ 3247170 h 4503628"/>
                  <a:gd name="connsiteX84" fmla="*/ 4102498 w 4430262"/>
                  <a:gd name="connsiteY84" fmla="*/ 3353346 h 4503628"/>
                  <a:gd name="connsiteX85" fmla="*/ 4038076 w 4430262"/>
                  <a:gd name="connsiteY85" fmla="*/ 3458090 h 4503628"/>
                  <a:gd name="connsiteX86" fmla="*/ 3961010 w 4430262"/>
                  <a:gd name="connsiteY86" fmla="*/ 3566890 h 4503628"/>
                  <a:gd name="connsiteX87" fmla="*/ 3744364 w 4430262"/>
                  <a:gd name="connsiteY87" fmla="*/ 3813837 h 4503628"/>
                  <a:gd name="connsiteX88" fmla="*/ 3827396 w 4430262"/>
                  <a:gd name="connsiteY88" fmla="*/ 3731999 h 4503628"/>
                  <a:gd name="connsiteX89" fmla="*/ 3896111 w 4430262"/>
                  <a:gd name="connsiteY89" fmla="*/ 3652069 h 4503628"/>
                  <a:gd name="connsiteX90" fmla="*/ 3910427 w 4430262"/>
                  <a:gd name="connsiteY90" fmla="*/ 3644911 h 4503628"/>
                  <a:gd name="connsiteX91" fmla="*/ 3967690 w 4430262"/>
                  <a:gd name="connsiteY91" fmla="*/ 3576672 h 4503628"/>
                  <a:gd name="connsiteX92" fmla="*/ 3929992 w 4430262"/>
                  <a:gd name="connsiteY92" fmla="*/ 3636560 h 4503628"/>
                  <a:gd name="connsiteX93" fmla="*/ 3863424 w 4430262"/>
                  <a:gd name="connsiteY93" fmla="*/ 3717444 h 4503628"/>
                  <a:gd name="connsiteX94" fmla="*/ 3785641 w 4430262"/>
                  <a:gd name="connsiteY94" fmla="*/ 3800715 h 4503628"/>
                  <a:gd name="connsiteX95" fmla="*/ 3717164 w 4430262"/>
                  <a:gd name="connsiteY95" fmla="*/ 3871100 h 4503628"/>
                  <a:gd name="connsiteX96" fmla="*/ 3744364 w 4430262"/>
                  <a:gd name="connsiteY96" fmla="*/ 3856546 h 4503628"/>
                  <a:gd name="connsiteX97" fmla="*/ 3794231 w 4430262"/>
                  <a:gd name="connsiteY97" fmla="*/ 3800237 h 4503628"/>
                  <a:gd name="connsiteX98" fmla="*/ 3585936 w 4430262"/>
                  <a:gd name="connsiteY98" fmla="*/ 3993978 h 4503628"/>
                  <a:gd name="connsiteX99" fmla="*/ 3363564 w 4430262"/>
                  <a:gd name="connsiteY99" fmla="*/ 4147157 h 4503628"/>
                  <a:gd name="connsiteX100" fmla="*/ 3418918 w 4430262"/>
                  <a:gd name="connsiteY100" fmla="*/ 4118287 h 4503628"/>
                  <a:gd name="connsiteX101" fmla="*/ 3490497 w 4430262"/>
                  <a:gd name="connsiteY101" fmla="*/ 4070567 h 4503628"/>
                  <a:gd name="connsiteX102" fmla="*/ 3567325 w 4430262"/>
                  <a:gd name="connsiteY102" fmla="*/ 4014974 h 4503628"/>
                  <a:gd name="connsiteX103" fmla="*/ 3636995 w 4430262"/>
                  <a:gd name="connsiteY103" fmla="*/ 3960574 h 4503628"/>
                  <a:gd name="connsiteX104" fmla="*/ 3614567 w 4430262"/>
                  <a:gd name="connsiteY104" fmla="*/ 3980855 h 4503628"/>
                  <a:gd name="connsiteX105" fmla="*/ 3310595 w 4430262"/>
                  <a:gd name="connsiteY105" fmla="*/ 4188434 h 4503628"/>
                  <a:gd name="connsiteX106" fmla="*/ 2987774 w 4430262"/>
                  <a:gd name="connsiteY106" fmla="*/ 4336126 h 4503628"/>
                  <a:gd name="connsiteX107" fmla="*/ 3107072 w 4430262"/>
                  <a:gd name="connsiteY107" fmla="*/ 4294609 h 4503628"/>
                  <a:gd name="connsiteX108" fmla="*/ 3264307 w 4430262"/>
                  <a:gd name="connsiteY108" fmla="*/ 4217304 h 4503628"/>
                  <a:gd name="connsiteX109" fmla="*/ 3224939 w 4430262"/>
                  <a:gd name="connsiteY109" fmla="*/ 4239732 h 4503628"/>
                  <a:gd name="connsiteX110" fmla="*/ 3565416 w 4430262"/>
                  <a:gd name="connsiteY110" fmla="*/ 4033346 h 4503628"/>
                  <a:gd name="connsiteX111" fmla="*/ 3890624 w 4430262"/>
                  <a:gd name="connsiteY111" fmla="*/ 3726034 h 4503628"/>
                  <a:gd name="connsiteX112" fmla="*/ 3954329 w 4430262"/>
                  <a:gd name="connsiteY112" fmla="*/ 3644433 h 4503628"/>
                  <a:gd name="connsiteX113" fmla="*/ 4008490 w 4430262"/>
                  <a:gd name="connsiteY113" fmla="*/ 3569753 h 4503628"/>
                  <a:gd name="connsiteX114" fmla="*/ 4147354 w 4430262"/>
                  <a:gd name="connsiteY114" fmla="*/ 3338076 h 4503628"/>
                  <a:gd name="connsiteX115" fmla="*/ 4198652 w 4430262"/>
                  <a:gd name="connsiteY115" fmla="*/ 3244546 h 4503628"/>
                  <a:gd name="connsiteX116" fmla="*/ 4230624 w 4430262"/>
                  <a:gd name="connsiteY116" fmla="*/ 3162707 h 4503628"/>
                  <a:gd name="connsiteX117" fmla="*/ 4236350 w 4430262"/>
                  <a:gd name="connsiteY117" fmla="*/ 3165332 h 4503628"/>
                  <a:gd name="connsiteX118" fmla="*/ 4247087 w 4430262"/>
                  <a:gd name="connsiteY118" fmla="*/ 3121191 h 4503628"/>
                  <a:gd name="connsiteX119" fmla="*/ 4294807 w 4430262"/>
                  <a:gd name="connsiteY119" fmla="*/ 3011199 h 4503628"/>
                  <a:gd name="connsiteX120" fmla="*/ 4318666 w 4430262"/>
                  <a:gd name="connsiteY120" fmla="*/ 2956321 h 4503628"/>
                  <a:gd name="connsiteX121" fmla="*/ 4336322 w 4430262"/>
                  <a:gd name="connsiteY121" fmla="*/ 2893809 h 4503628"/>
                  <a:gd name="connsiteX122" fmla="*/ 4352786 w 4430262"/>
                  <a:gd name="connsiteY122" fmla="*/ 2826047 h 4503628"/>
                  <a:gd name="connsiteX123" fmla="*/ 4315087 w 4430262"/>
                  <a:gd name="connsiteY123" fmla="*/ 2923394 h 4503628"/>
                  <a:gd name="connsiteX124" fmla="*/ 4406231 w 4430262"/>
                  <a:gd name="connsiteY124" fmla="*/ 2503226 h 4503628"/>
                  <a:gd name="connsiteX125" fmla="*/ 4396210 w 4430262"/>
                  <a:gd name="connsiteY125" fmla="*/ 2596040 h 4503628"/>
                  <a:gd name="connsiteX126" fmla="*/ 4377361 w 4430262"/>
                  <a:gd name="connsiteY126" fmla="*/ 2699353 h 4503628"/>
                  <a:gd name="connsiteX127" fmla="*/ 4351831 w 4430262"/>
                  <a:gd name="connsiteY127" fmla="*/ 2802427 h 4503628"/>
                  <a:gd name="connsiteX128" fmla="*/ 4324393 w 4430262"/>
                  <a:gd name="connsiteY128" fmla="*/ 2895240 h 4503628"/>
                  <a:gd name="connsiteX129" fmla="*/ 4372112 w 4430262"/>
                  <a:gd name="connsiteY129" fmla="*/ 2738721 h 4503628"/>
                  <a:gd name="connsiteX130" fmla="*/ 4361852 w 4430262"/>
                  <a:gd name="connsiteY130" fmla="*/ 2799802 h 4503628"/>
                  <a:gd name="connsiteX131" fmla="*/ 4347775 w 4430262"/>
                  <a:gd name="connsiteY131" fmla="*/ 2863268 h 4503628"/>
                  <a:gd name="connsiteX132" fmla="*/ 4312463 w 4430262"/>
                  <a:gd name="connsiteY132" fmla="*/ 2996644 h 4503628"/>
                  <a:gd name="connsiteX133" fmla="*/ 4201038 w 4430262"/>
                  <a:gd name="connsiteY133" fmla="*/ 3281289 h 4503628"/>
                  <a:gd name="connsiteX134" fmla="*/ 4031873 w 4430262"/>
                  <a:gd name="connsiteY134" fmla="*/ 3572139 h 4503628"/>
                  <a:gd name="connsiteX135" fmla="*/ 3803774 w 4430262"/>
                  <a:gd name="connsiteY135" fmla="*/ 3847479 h 4503628"/>
                  <a:gd name="connsiteX136" fmla="*/ 3207283 w 4430262"/>
                  <a:gd name="connsiteY136" fmla="*/ 4278146 h 4503628"/>
                  <a:gd name="connsiteX137" fmla="*/ 2870146 w 4430262"/>
                  <a:gd name="connsiteY137" fmla="*/ 4408659 h 4503628"/>
                  <a:gd name="connsiteX138" fmla="*/ 2703128 w 4430262"/>
                  <a:gd name="connsiteY138" fmla="*/ 4450891 h 4503628"/>
                  <a:gd name="connsiteX139" fmla="*/ 2538258 w 4430262"/>
                  <a:gd name="connsiteY139" fmla="*/ 4477136 h 4503628"/>
                  <a:gd name="connsiteX140" fmla="*/ 2509388 w 4430262"/>
                  <a:gd name="connsiteY140" fmla="*/ 4473319 h 4503628"/>
                  <a:gd name="connsiteX141" fmla="*/ 2475984 w 4430262"/>
                  <a:gd name="connsiteY141" fmla="*/ 4474750 h 4503628"/>
                  <a:gd name="connsiteX142" fmla="*/ 2433991 w 4430262"/>
                  <a:gd name="connsiteY142" fmla="*/ 4474750 h 4503628"/>
                  <a:gd name="connsiteX143" fmla="*/ 2232854 w 4430262"/>
                  <a:gd name="connsiteY143" fmla="*/ 4478806 h 4503628"/>
                  <a:gd name="connsiteX144" fmla="*/ 2278187 w 4430262"/>
                  <a:gd name="connsiteY144" fmla="*/ 4465683 h 4503628"/>
                  <a:gd name="connsiteX145" fmla="*/ 2429219 w 4430262"/>
                  <a:gd name="connsiteY145" fmla="*/ 4458287 h 4503628"/>
                  <a:gd name="connsiteX146" fmla="*/ 2360980 w 4430262"/>
                  <a:gd name="connsiteY146" fmla="*/ 4460911 h 4503628"/>
                  <a:gd name="connsiteX147" fmla="*/ 2259100 w 4430262"/>
                  <a:gd name="connsiteY147" fmla="*/ 4463536 h 4503628"/>
                  <a:gd name="connsiteX148" fmla="*/ 2144096 w 4430262"/>
                  <a:gd name="connsiteY148" fmla="*/ 4462343 h 4503628"/>
                  <a:gd name="connsiteX149" fmla="*/ 2037205 w 4430262"/>
                  <a:gd name="connsiteY149" fmla="*/ 4454231 h 4503628"/>
                  <a:gd name="connsiteX150" fmla="*/ 2112124 w 4430262"/>
                  <a:gd name="connsiteY150" fmla="*/ 4462105 h 4503628"/>
                  <a:gd name="connsiteX151" fmla="*/ 1961092 w 4430262"/>
                  <a:gd name="connsiteY151" fmla="*/ 4453992 h 4503628"/>
                  <a:gd name="connsiteX152" fmla="*/ 2088264 w 4430262"/>
                  <a:gd name="connsiteY152" fmla="*/ 4470217 h 4503628"/>
                  <a:gd name="connsiteX153" fmla="*/ 2202552 w 4430262"/>
                  <a:gd name="connsiteY153" fmla="*/ 4473796 h 4503628"/>
                  <a:gd name="connsiteX154" fmla="*/ 2146482 w 4430262"/>
                  <a:gd name="connsiteY154" fmla="*/ 4477136 h 4503628"/>
                  <a:gd name="connsiteX155" fmla="*/ 2036489 w 4430262"/>
                  <a:gd name="connsiteY155" fmla="*/ 4468785 h 4503628"/>
                  <a:gd name="connsiteX156" fmla="*/ 1915520 w 4430262"/>
                  <a:gd name="connsiteY156" fmla="*/ 4452560 h 4503628"/>
                  <a:gd name="connsiteX157" fmla="*/ 1825092 w 4430262"/>
                  <a:gd name="connsiteY157" fmla="*/ 4438722 h 4503628"/>
                  <a:gd name="connsiteX158" fmla="*/ 1870664 w 4430262"/>
                  <a:gd name="connsiteY158" fmla="*/ 4442778 h 4503628"/>
                  <a:gd name="connsiteX159" fmla="*/ 1460994 w 4430262"/>
                  <a:gd name="connsiteY159" fmla="*/ 4330638 h 4503628"/>
                  <a:gd name="connsiteX160" fmla="*/ 1578622 w 4430262"/>
                  <a:gd name="connsiteY160" fmla="*/ 4373347 h 4503628"/>
                  <a:gd name="connsiteX161" fmla="*/ 1765443 w 4430262"/>
                  <a:gd name="connsiteY161" fmla="*/ 4423213 h 4503628"/>
                  <a:gd name="connsiteX162" fmla="*/ 1683127 w 4430262"/>
                  <a:gd name="connsiteY162" fmla="*/ 4407705 h 4503628"/>
                  <a:gd name="connsiteX163" fmla="*/ 1581724 w 4430262"/>
                  <a:gd name="connsiteY163" fmla="*/ 4378357 h 4503628"/>
                  <a:gd name="connsiteX164" fmla="*/ 1470776 w 4430262"/>
                  <a:gd name="connsiteY164" fmla="*/ 4338511 h 4503628"/>
                  <a:gd name="connsiteX165" fmla="*/ 1361976 w 4430262"/>
                  <a:gd name="connsiteY165" fmla="*/ 4295325 h 4503628"/>
                  <a:gd name="connsiteX166" fmla="*/ 1381780 w 4430262"/>
                  <a:gd name="connsiteY166" fmla="*/ 4297950 h 4503628"/>
                  <a:gd name="connsiteX167" fmla="*/ 1434748 w 4430262"/>
                  <a:gd name="connsiteY167" fmla="*/ 4318231 h 4503628"/>
                  <a:gd name="connsiteX168" fmla="*/ 1371043 w 4430262"/>
                  <a:gd name="connsiteY168" fmla="*/ 4290554 h 4503628"/>
                  <a:gd name="connsiteX169" fmla="*/ 1334299 w 4430262"/>
                  <a:gd name="connsiteY169" fmla="*/ 4282680 h 4503628"/>
                  <a:gd name="connsiteX170" fmla="*/ 1197106 w 4430262"/>
                  <a:gd name="connsiteY170" fmla="*/ 4218020 h 4503628"/>
                  <a:gd name="connsiteX171" fmla="*/ 1514678 w 4430262"/>
                  <a:gd name="connsiteY171" fmla="*/ 4361178 h 4503628"/>
                  <a:gd name="connsiteX172" fmla="*/ 1853724 w 4430262"/>
                  <a:gd name="connsiteY172" fmla="*/ 4453992 h 4503628"/>
                  <a:gd name="connsiteX173" fmla="*/ 1794313 w 4430262"/>
                  <a:gd name="connsiteY173" fmla="*/ 4441108 h 4503628"/>
                  <a:gd name="connsiteX174" fmla="*/ 1901443 w 4430262"/>
                  <a:gd name="connsiteY174" fmla="*/ 4457571 h 4503628"/>
                  <a:gd name="connsiteX175" fmla="*/ 2081107 w 4430262"/>
                  <a:gd name="connsiteY175" fmla="*/ 4478090 h 4503628"/>
                  <a:gd name="connsiteX176" fmla="*/ 2035296 w 4430262"/>
                  <a:gd name="connsiteY176" fmla="*/ 4478090 h 4503628"/>
                  <a:gd name="connsiteX177" fmla="*/ 2120952 w 4430262"/>
                  <a:gd name="connsiteY177" fmla="*/ 4486918 h 4503628"/>
                  <a:gd name="connsiteX178" fmla="*/ 2224980 w 4430262"/>
                  <a:gd name="connsiteY178" fmla="*/ 4490020 h 4503628"/>
                  <a:gd name="connsiteX179" fmla="*/ 2415858 w 4430262"/>
                  <a:gd name="connsiteY179" fmla="*/ 4485487 h 4503628"/>
                  <a:gd name="connsiteX180" fmla="*/ 1570987 w 4430262"/>
                  <a:gd name="connsiteY180" fmla="*/ 4391241 h 4503628"/>
                  <a:gd name="connsiteX181" fmla="*/ 826088 w 4430262"/>
                  <a:gd name="connsiteY181" fmla="*/ 3977515 h 4503628"/>
                  <a:gd name="connsiteX182" fmla="*/ 973064 w 4430262"/>
                  <a:gd name="connsiteY182" fmla="*/ 4081304 h 4503628"/>
                  <a:gd name="connsiteX183" fmla="*/ 1143899 w 4430262"/>
                  <a:gd name="connsiteY183" fmla="*/ 4185809 h 4503628"/>
                  <a:gd name="connsiteX184" fmla="*/ 1090692 w 4430262"/>
                  <a:gd name="connsiteY184" fmla="*/ 4153599 h 4503628"/>
                  <a:gd name="connsiteX185" fmla="*/ 1015295 w 4430262"/>
                  <a:gd name="connsiteY185" fmla="*/ 4104210 h 4503628"/>
                  <a:gd name="connsiteX186" fmla="*/ 880488 w 4430262"/>
                  <a:gd name="connsiteY186" fmla="*/ 4006862 h 4503628"/>
                  <a:gd name="connsiteX187" fmla="*/ 915562 w 4430262"/>
                  <a:gd name="connsiteY187" fmla="*/ 4030721 h 4503628"/>
                  <a:gd name="connsiteX188" fmla="*/ 956839 w 4430262"/>
                  <a:gd name="connsiteY188" fmla="*/ 4058638 h 4503628"/>
                  <a:gd name="connsiteX189" fmla="*/ 1001695 w 4430262"/>
                  <a:gd name="connsiteY189" fmla="*/ 4090609 h 4503628"/>
                  <a:gd name="connsiteX190" fmla="*/ 1049415 w 4430262"/>
                  <a:gd name="connsiteY190" fmla="*/ 4122820 h 4503628"/>
                  <a:gd name="connsiteX191" fmla="*/ 1099997 w 4430262"/>
                  <a:gd name="connsiteY191" fmla="*/ 4155747 h 4503628"/>
                  <a:gd name="connsiteX192" fmla="*/ 1152250 w 4430262"/>
                  <a:gd name="connsiteY192" fmla="*/ 4187480 h 4503628"/>
                  <a:gd name="connsiteX193" fmla="*/ 1252938 w 4430262"/>
                  <a:gd name="connsiteY193" fmla="*/ 4238778 h 4503628"/>
                  <a:gd name="connsiteX194" fmla="*/ 500165 w 4430262"/>
                  <a:gd name="connsiteY194" fmla="*/ 3614848 h 4503628"/>
                  <a:gd name="connsiteX195" fmla="*/ 68305 w 4430262"/>
                  <a:gd name="connsiteY195" fmla="*/ 2692433 h 4503628"/>
                  <a:gd name="connsiteX196" fmla="*/ 183309 w 4430262"/>
                  <a:gd name="connsiteY196" fmla="*/ 3076813 h 4503628"/>
                  <a:gd name="connsiteX197" fmla="*/ 343168 w 4430262"/>
                  <a:gd name="connsiteY197" fmla="*/ 3394623 h 4503628"/>
                  <a:gd name="connsiteX198" fmla="*/ 316923 w 4430262"/>
                  <a:gd name="connsiteY198" fmla="*/ 3357402 h 4503628"/>
                  <a:gd name="connsiteX199" fmla="*/ 497063 w 4430262"/>
                  <a:gd name="connsiteY199" fmla="*/ 3624630 h 4503628"/>
                  <a:gd name="connsiteX200" fmla="*/ 717765 w 4430262"/>
                  <a:gd name="connsiteY200" fmla="*/ 3869192 h 4503628"/>
                  <a:gd name="connsiteX201" fmla="*/ 679112 w 4430262"/>
                  <a:gd name="connsiteY201" fmla="*/ 3835311 h 4503628"/>
                  <a:gd name="connsiteX202" fmla="*/ 631393 w 4430262"/>
                  <a:gd name="connsiteY202" fmla="*/ 3784967 h 4503628"/>
                  <a:gd name="connsiteX203" fmla="*/ 669330 w 4430262"/>
                  <a:gd name="connsiteY203" fmla="*/ 3827437 h 4503628"/>
                  <a:gd name="connsiteX204" fmla="*/ 713709 w 4430262"/>
                  <a:gd name="connsiteY204" fmla="*/ 3871816 h 4503628"/>
                  <a:gd name="connsiteX205" fmla="*/ 816783 w 4430262"/>
                  <a:gd name="connsiteY205" fmla="*/ 3965107 h 4503628"/>
                  <a:gd name="connsiteX206" fmla="*/ 113161 w 4430262"/>
                  <a:gd name="connsiteY206" fmla="*/ 2981135 h 4503628"/>
                  <a:gd name="connsiteX207" fmla="*/ 111252 w 4430262"/>
                  <a:gd name="connsiteY207" fmla="*/ 2949401 h 4503628"/>
                  <a:gd name="connsiteX208" fmla="*/ 27744 w 4430262"/>
                  <a:gd name="connsiteY208" fmla="*/ 2602005 h 4503628"/>
                  <a:gd name="connsiteX209" fmla="*/ 66 w 4430262"/>
                  <a:gd name="connsiteY209" fmla="*/ 2244110 h 4503628"/>
                  <a:gd name="connsiteX210" fmla="*/ 112445 w 4430262"/>
                  <a:gd name="connsiteY210" fmla="*/ 1542636 h 4503628"/>
                  <a:gd name="connsiteX211" fmla="*/ 173288 w 4430262"/>
                  <a:gd name="connsiteY211" fmla="*/ 1378004 h 4503628"/>
                  <a:gd name="connsiteX212" fmla="*/ 247014 w 4430262"/>
                  <a:gd name="connsiteY212" fmla="*/ 1221008 h 4503628"/>
                  <a:gd name="connsiteX213" fmla="*/ 425007 w 4430262"/>
                  <a:gd name="connsiteY213" fmla="*/ 931590 h 4503628"/>
                  <a:gd name="connsiteX214" fmla="*/ 873092 w 4430262"/>
                  <a:gd name="connsiteY214" fmla="*/ 474678 h 4503628"/>
                  <a:gd name="connsiteX215" fmla="*/ 918186 w 4430262"/>
                  <a:gd name="connsiteY215" fmla="*/ 432446 h 4503628"/>
                  <a:gd name="connsiteX216" fmla="*/ 1612025 w 4430262"/>
                  <a:gd name="connsiteY216" fmla="*/ 91969 h 4503628"/>
                  <a:gd name="connsiteX217" fmla="*/ 2015492 w 4430262"/>
                  <a:gd name="connsiteY217" fmla="*/ 10130 h 4503628"/>
                  <a:gd name="connsiteX218" fmla="*/ 2423254 w 4430262"/>
                  <a:gd name="connsiteY218" fmla="*/ 10130 h 4503628"/>
                  <a:gd name="connsiteX219" fmla="*/ 2889472 w 4430262"/>
                  <a:gd name="connsiteY219" fmla="*/ 100797 h 4503628"/>
                  <a:gd name="connsiteX220" fmla="*/ 3230427 w 4430262"/>
                  <a:gd name="connsiteY220" fmla="*/ 229639 h 4503628"/>
                  <a:gd name="connsiteX221" fmla="*/ 3576631 w 4430262"/>
                  <a:gd name="connsiteY221" fmla="*/ 437457 h 4503628"/>
                  <a:gd name="connsiteX222" fmla="*/ 4049529 w 4430262"/>
                  <a:gd name="connsiteY222" fmla="*/ 933022 h 4503628"/>
                  <a:gd name="connsiteX223" fmla="*/ 4118722 w 4430262"/>
                  <a:gd name="connsiteY223" fmla="*/ 1033471 h 4503628"/>
                  <a:gd name="connsiteX224" fmla="*/ 4156420 w 4430262"/>
                  <a:gd name="connsiteY224" fmla="*/ 1117457 h 4503628"/>
                  <a:gd name="connsiteX225" fmla="*/ 4295522 w 4430262"/>
                  <a:gd name="connsiteY225" fmla="*/ 1403773 h 4503628"/>
                  <a:gd name="connsiteX226" fmla="*/ 4314371 w 4430262"/>
                  <a:gd name="connsiteY226" fmla="*/ 1427633 h 4503628"/>
                  <a:gd name="connsiteX227" fmla="*/ 4259971 w 4430262"/>
                  <a:gd name="connsiteY227" fmla="*/ 1302131 h 4503628"/>
                  <a:gd name="connsiteX228" fmla="*/ 4287171 w 4430262"/>
                  <a:gd name="connsiteY228" fmla="*/ 1355338 h 4503628"/>
                  <a:gd name="connsiteX229" fmla="*/ 4329403 w 4430262"/>
                  <a:gd name="connsiteY229" fmla="*/ 1454594 h 4503628"/>
                  <a:gd name="connsiteX230" fmla="*/ 4305544 w 4430262"/>
                  <a:gd name="connsiteY230" fmla="*/ 1430734 h 4503628"/>
                  <a:gd name="connsiteX231" fmla="*/ 4325108 w 4430262"/>
                  <a:gd name="connsiteY231" fmla="*/ 1493247 h 4503628"/>
                  <a:gd name="connsiteX232" fmla="*/ 4347059 w 4430262"/>
                  <a:gd name="connsiteY232" fmla="*/ 1567211 h 4503628"/>
                  <a:gd name="connsiteX233" fmla="*/ 4370919 w 4430262"/>
                  <a:gd name="connsiteY233" fmla="*/ 1652629 h 4503628"/>
                  <a:gd name="connsiteX234" fmla="*/ 4384280 w 4430262"/>
                  <a:gd name="connsiteY234" fmla="*/ 1700348 h 4503628"/>
                  <a:gd name="connsiteX235" fmla="*/ 4396449 w 4430262"/>
                  <a:gd name="connsiteY235" fmla="*/ 1750931 h 4503628"/>
                  <a:gd name="connsiteX236" fmla="*/ 4378554 w 4430262"/>
                  <a:gd name="connsiteY236" fmla="*/ 1693429 h 4503628"/>
                  <a:gd name="connsiteX237" fmla="*/ 4394301 w 4430262"/>
                  <a:gd name="connsiteY237" fmla="*/ 1802945 h 4503628"/>
                  <a:gd name="connsiteX238" fmla="*/ 4418161 w 4430262"/>
                  <a:gd name="connsiteY238" fmla="*/ 1930833 h 4503628"/>
                  <a:gd name="connsiteX239" fmla="*/ 4413389 w 4430262"/>
                  <a:gd name="connsiteY239" fmla="*/ 2018398 h 4503628"/>
                  <a:gd name="connsiteX240" fmla="*/ 4397880 w 4430262"/>
                  <a:gd name="connsiteY240" fmla="*/ 2097373 h 4503628"/>
                  <a:gd name="connsiteX241" fmla="*/ 4399789 w 4430262"/>
                  <a:gd name="connsiteY241" fmla="*/ 2170861 h 4503628"/>
                  <a:gd name="connsiteX242" fmla="*/ 4366147 w 4430262"/>
                  <a:gd name="connsiteY242" fmla="*/ 2244826 h 4503628"/>
                  <a:gd name="connsiteX243" fmla="*/ 4345150 w 4430262"/>
                  <a:gd name="connsiteY243" fmla="*/ 2146286 h 4503628"/>
                  <a:gd name="connsiteX244" fmla="*/ 4312224 w 4430262"/>
                  <a:gd name="connsiteY244" fmla="*/ 2074706 h 4503628"/>
                  <a:gd name="connsiteX245" fmla="*/ 4312224 w 4430262"/>
                  <a:gd name="connsiteY245" fmla="*/ 2131731 h 4503628"/>
                  <a:gd name="connsiteX246" fmla="*/ 4268084 w 4430262"/>
                  <a:gd name="connsiteY246" fmla="*/ 1909836 h 4503628"/>
                  <a:gd name="connsiteX247" fmla="*/ 4244224 w 4430262"/>
                  <a:gd name="connsiteY247" fmla="*/ 1742818 h 4503628"/>
                  <a:gd name="connsiteX248" fmla="*/ 4182189 w 4430262"/>
                  <a:gd name="connsiteY248" fmla="*/ 1584152 h 4503628"/>
                  <a:gd name="connsiteX249" fmla="*/ 4166442 w 4430262"/>
                  <a:gd name="connsiteY249" fmla="*/ 1545738 h 4503628"/>
                  <a:gd name="connsiteX250" fmla="*/ 4148308 w 4430262"/>
                  <a:gd name="connsiteY250" fmla="*/ 1504699 h 4503628"/>
                  <a:gd name="connsiteX251" fmla="*/ 4128982 w 4430262"/>
                  <a:gd name="connsiteY251" fmla="*/ 1456980 h 4503628"/>
                  <a:gd name="connsiteX252" fmla="*/ 4105122 w 4430262"/>
                  <a:gd name="connsiteY252" fmla="*/ 1404727 h 4503628"/>
                  <a:gd name="connsiteX253" fmla="*/ 4064322 w 4430262"/>
                  <a:gd name="connsiteY253" fmla="*/ 1315731 h 4503628"/>
                  <a:gd name="connsiteX254" fmla="*/ 4047859 w 4430262"/>
                  <a:gd name="connsiteY254" fmla="*/ 1288292 h 4503628"/>
                  <a:gd name="connsiteX255" fmla="*/ 4041655 w 4430262"/>
                  <a:gd name="connsiteY255" fmla="*/ 1280418 h 4503628"/>
                  <a:gd name="connsiteX256" fmla="*/ 4010638 w 4430262"/>
                  <a:gd name="connsiteY256" fmla="*/ 1217906 h 4503628"/>
                  <a:gd name="connsiteX257" fmla="*/ 3992743 w 4430262"/>
                  <a:gd name="connsiteY257" fmla="*/ 1190229 h 4503628"/>
                  <a:gd name="connsiteX258" fmla="*/ 3973655 w 4430262"/>
                  <a:gd name="connsiteY258" fmla="*/ 1166369 h 4503628"/>
                  <a:gd name="connsiteX259" fmla="*/ 3942876 w 4430262"/>
                  <a:gd name="connsiteY259" fmla="*/ 1128194 h 4503628"/>
                  <a:gd name="connsiteX260" fmla="*/ 3882511 w 4430262"/>
                  <a:gd name="connsiteY260" fmla="*/ 1034425 h 4503628"/>
                  <a:gd name="connsiteX261" fmla="*/ 3708097 w 4430262"/>
                  <a:gd name="connsiteY261" fmla="*/ 835913 h 4503628"/>
                  <a:gd name="connsiteX262" fmla="*/ 3006146 w 4430262"/>
                  <a:gd name="connsiteY262" fmla="*/ 363491 h 4503628"/>
                  <a:gd name="connsiteX263" fmla="*/ 2126917 w 4430262"/>
                  <a:gd name="connsiteY263" fmla="*/ 220334 h 4503628"/>
                  <a:gd name="connsiteX264" fmla="*/ 1649724 w 4430262"/>
                  <a:gd name="connsiteY264" fmla="*/ 307183 h 4503628"/>
                  <a:gd name="connsiteX265" fmla="*/ 831576 w 4430262"/>
                  <a:gd name="connsiteY265" fmla="*/ 788671 h 4503628"/>
                  <a:gd name="connsiteX266" fmla="*/ 531898 w 4430262"/>
                  <a:gd name="connsiteY266" fmla="*/ 1165176 h 4503628"/>
                  <a:gd name="connsiteX267" fmla="*/ 325274 w 4430262"/>
                  <a:gd name="connsiteY267" fmla="*/ 1604194 h 4503628"/>
                  <a:gd name="connsiteX268" fmla="*/ 257751 w 4430262"/>
                  <a:gd name="connsiteY268" fmla="*/ 1842791 h 4503628"/>
                  <a:gd name="connsiteX269" fmla="*/ 302607 w 4430262"/>
                  <a:gd name="connsiteY269" fmla="*/ 2817696 h 4503628"/>
                  <a:gd name="connsiteX270" fmla="*/ 517344 w 4430262"/>
                  <a:gd name="connsiteY270" fmla="*/ 3299184 h 4503628"/>
                  <a:gd name="connsiteX271" fmla="*/ 858537 w 4430262"/>
                  <a:gd name="connsiteY271" fmla="*/ 3717683 h 4503628"/>
                  <a:gd name="connsiteX272" fmla="*/ 1810299 w 4430262"/>
                  <a:gd name="connsiteY272" fmla="*/ 4221122 h 4503628"/>
                  <a:gd name="connsiteX273" fmla="*/ 1876391 w 4430262"/>
                  <a:gd name="connsiteY273" fmla="*/ 4234483 h 4503628"/>
                  <a:gd name="connsiteX274" fmla="*/ 1942482 w 4430262"/>
                  <a:gd name="connsiteY274" fmla="*/ 4246174 h 4503628"/>
                  <a:gd name="connsiteX275" fmla="*/ 2075142 w 4430262"/>
                  <a:gd name="connsiteY275" fmla="*/ 4261206 h 4503628"/>
                  <a:gd name="connsiteX276" fmla="*/ 2141472 w 4430262"/>
                  <a:gd name="connsiteY276" fmla="*/ 4266455 h 4503628"/>
                  <a:gd name="connsiteX277" fmla="*/ 2207801 w 4430262"/>
                  <a:gd name="connsiteY277" fmla="*/ 4268364 h 4503628"/>
                  <a:gd name="connsiteX278" fmla="*/ 2339745 w 4430262"/>
                  <a:gd name="connsiteY278" fmla="*/ 4267171 h 4503628"/>
                  <a:gd name="connsiteX279" fmla="*/ 2845093 w 4430262"/>
                  <a:gd name="connsiteY279" fmla="*/ 4181515 h 4503628"/>
                  <a:gd name="connsiteX280" fmla="*/ 2860125 w 4430262"/>
                  <a:gd name="connsiteY280" fmla="*/ 4183185 h 4503628"/>
                  <a:gd name="connsiteX281" fmla="*/ 2883984 w 4430262"/>
                  <a:gd name="connsiteY281" fmla="*/ 4170301 h 4503628"/>
                  <a:gd name="connsiteX282" fmla="*/ 3016644 w 4430262"/>
                  <a:gd name="connsiteY282" fmla="*/ 4130217 h 4503628"/>
                  <a:gd name="connsiteX283" fmla="*/ 3074385 w 4430262"/>
                  <a:gd name="connsiteY283" fmla="*/ 4108265 h 4503628"/>
                  <a:gd name="connsiteX284" fmla="*/ 3136181 w 4430262"/>
                  <a:gd name="connsiteY284" fmla="*/ 4082020 h 4503628"/>
                  <a:gd name="connsiteX285" fmla="*/ 3260251 w 4430262"/>
                  <a:gd name="connsiteY285" fmla="*/ 4019985 h 4503628"/>
                  <a:gd name="connsiteX286" fmla="*/ 3451129 w 4430262"/>
                  <a:gd name="connsiteY286" fmla="*/ 3910707 h 4503628"/>
                  <a:gd name="connsiteX287" fmla="*/ 3118525 w 4430262"/>
                  <a:gd name="connsiteY287" fmla="*/ 4094427 h 4503628"/>
                  <a:gd name="connsiteX288" fmla="*/ 2754426 w 4430262"/>
                  <a:gd name="connsiteY288" fmla="*/ 4219929 h 4503628"/>
                  <a:gd name="connsiteX289" fmla="*/ 3028813 w 4430262"/>
                  <a:gd name="connsiteY289" fmla="*/ 4141192 h 4503628"/>
                  <a:gd name="connsiteX290" fmla="*/ 3269557 w 4430262"/>
                  <a:gd name="connsiteY290" fmla="*/ 4043129 h 4503628"/>
                  <a:gd name="connsiteX291" fmla="*/ 3317276 w 4430262"/>
                  <a:gd name="connsiteY291" fmla="*/ 4013066 h 4503628"/>
                  <a:gd name="connsiteX292" fmla="*/ 3357599 w 4430262"/>
                  <a:gd name="connsiteY292" fmla="*/ 3989206 h 4503628"/>
                  <a:gd name="connsiteX293" fmla="*/ 3422020 w 4430262"/>
                  <a:gd name="connsiteY293" fmla="*/ 3943634 h 4503628"/>
                  <a:gd name="connsiteX294" fmla="*/ 3526525 w 4430262"/>
                  <a:gd name="connsiteY294" fmla="*/ 3875872 h 4503628"/>
                  <a:gd name="connsiteX295" fmla="*/ 3563508 w 4430262"/>
                  <a:gd name="connsiteY295" fmla="*/ 3845571 h 4503628"/>
                  <a:gd name="connsiteX296" fmla="*/ 3598820 w 4430262"/>
                  <a:gd name="connsiteY296" fmla="*/ 3814314 h 4503628"/>
                  <a:gd name="connsiteX297" fmla="*/ 4250666 w 4430262"/>
                  <a:gd name="connsiteY297" fmla="*/ 3027662 h 4503628"/>
                  <a:gd name="connsiteX298" fmla="*/ 4223466 w 4430262"/>
                  <a:gd name="connsiteY298" fmla="*/ 3095900 h 4503628"/>
                  <a:gd name="connsiteX299" fmla="*/ 4193164 w 4430262"/>
                  <a:gd name="connsiteY299" fmla="*/ 3162707 h 4503628"/>
                  <a:gd name="connsiteX300" fmla="*/ 4224898 w 4430262"/>
                  <a:gd name="connsiteY300" fmla="*/ 3100910 h 4503628"/>
                  <a:gd name="connsiteX301" fmla="*/ 4250666 w 4430262"/>
                  <a:gd name="connsiteY301" fmla="*/ 3027423 h 4503628"/>
                  <a:gd name="connsiteX302" fmla="*/ 3843620 w 4430262"/>
                  <a:gd name="connsiteY302" fmla="*/ 3724125 h 4503628"/>
                  <a:gd name="connsiteX303" fmla="*/ 3899213 w 4430262"/>
                  <a:gd name="connsiteY303" fmla="*/ 3654694 h 4503628"/>
                  <a:gd name="connsiteX304" fmla="*/ 3843620 w 4430262"/>
                  <a:gd name="connsiteY304" fmla="*/ 3724125 h 4503628"/>
                  <a:gd name="connsiteX305" fmla="*/ 2357640 w 4430262"/>
                  <a:gd name="connsiteY305" fmla="*/ 4278146 h 4503628"/>
                  <a:gd name="connsiteX306" fmla="*/ 2246931 w 4430262"/>
                  <a:gd name="connsiteY306" fmla="*/ 4281248 h 4503628"/>
                  <a:gd name="connsiteX307" fmla="*/ 2357640 w 4430262"/>
                  <a:gd name="connsiteY307" fmla="*/ 4278146 h 4503628"/>
                  <a:gd name="connsiteX308" fmla="*/ 2509388 w 4430262"/>
                  <a:gd name="connsiteY308" fmla="*/ 4263592 h 4503628"/>
                  <a:gd name="connsiteX309" fmla="*/ 2452840 w 4430262"/>
                  <a:gd name="connsiteY309" fmla="*/ 4270512 h 4503628"/>
                  <a:gd name="connsiteX310" fmla="*/ 2413233 w 4430262"/>
                  <a:gd name="connsiteY310" fmla="*/ 4275999 h 4503628"/>
                  <a:gd name="connsiteX311" fmla="*/ 2509388 w 4430262"/>
                  <a:gd name="connsiteY311" fmla="*/ 4263592 h 4503628"/>
                  <a:gd name="connsiteX312" fmla="*/ 4301726 w 4430262"/>
                  <a:gd name="connsiteY312" fmla="*/ 1433597 h 4503628"/>
                  <a:gd name="connsiteX313" fmla="*/ 4249950 w 4430262"/>
                  <a:gd name="connsiteY313" fmla="*/ 1304994 h 4503628"/>
                  <a:gd name="connsiteX314" fmla="*/ 4202231 w 4430262"/>
                  <a:gd name="connsiteY314" fmla="*/ 1229597 h 4503628"/>
                  <a:gd name="connsiteX315" fmla="*/ 4231578 w 4430262"/>
                  <a:gd name="connsiteY315" fmla="*/ 1287099 h 4503628"/>
                  <a:gd name="connsiteX316" fmla="*/ 4258063 w 4430262"/>
                  <a:gd name="connsiteY316" fmla="*/ 1343885 h 4503628"/>
                  <a:gd name="connsiteX317" fmla="*/ 4281922 w 4430262"/>
                  <a:gd name="connsiteY317" fmla="*/ 1394468 h 4503628"/>
                  <a:gd name="connsiteX318" fmla="*/ 4301726 w 4430262"/>
                  <a:gd name="connsiteY318" fmla="*/ 1433597 h 4503628"/>
                  <a:gd name="connsiteX319" fmla="*/ 3800673 w 4430262"/>
                  <a:gd name="connsiteY319" fmla="*/ 3625823 h 4503628"/>
                  <a:gd name="connsiteX320" fmla="*/ 3855789 w 4430262"/>
                  <a:gd name="connsiteY320" fmla="*/ 3561164 h 4503628"/>
                  <a:gd name="connsiteX321" fmla="*/ 3803774 w 4430262"/>
                  <a:gd name="connsiteY321" fmla="*/ 3628686 h 4503628"/>
                  <a:gd name="connsiteX322" fmla="*/ 3800673 w 4430262"/>
                  <a:gd name="connsiteY322" fmla="*/ 3625823 h 4503628"/>
                  <a:gd name="connsiteX323" fmla="*/ 3967690 w 4430262"/>
                  <a:gd name="connsiteY323" fmla="*/ 3448785 h 4503628"/>
                  <a:gd name="connsiteX324" fmla="*/ 3977711 w 4430262"/>
                  <a:gd name="connsiteY324" fmla="*/ 3438286 h 4503628"/>
                  <a:gd name="connsiteX325" fmla="*/ 3900883 w 4430262"/>
                  <a:gd name="connsiteY325" fmla="*/ 3543269 h 4503628"/>
                  <a:gd name="connsiteX326" fmla="*/ 3928561 w 4430262"/>
                  <a:gd name="connsiteY326" fmla="*/ 3502707 h 4503628"/>
                  <a:gd name="connsiteX327" fmla="*/ 3965543 w 4430262"/>
                  <a:gd name="connsiteY327" fmla="*/ 3447830 h 4503628"/>
                  <a:gd name="connsiteX328" fmla="*/ 4230147 w 4430262"/>
                  <a:gd name="connsiteY328" fmla="*/ 3130735 h 4503628"/>
                  <a:gd name="connsiteX329" fmla="*/ 4189585 w 4430262"/>
                  <a:gd name="connsiteY329" fmla="*/ 3226174 h 4503628"/>
                  <a:gd name="connsiteX330" fmla="*/ 4195312 w 4430262"/>
                  <a:gd name="connsiteY330" fmla="*/ 3206370 h 4503628"/>
                  <a:gd name="connsiteX331" fmla="*/ 4230147 w 4430262"/>
                  <a:gd name="connsiteY331" fmla="*/ 3130735 h 4503628"/>
                  <a:gd name="connsiteX332" fmla="*/ 4430091 w 4430262"/>
                  <a:gd name="connsiteY332" fmla="*/ 2035815 h 4503628"/>
                  <a:gd name="connsiteX333" fmla="*/ 4423172 w 4430262"/>
                  <a:gd name="connsiteY333" fmla="*/ 1941808 h 4503628"/>
                  <a:gd name="connsiteX334" fmla="*/ 4424365 w 4430262"/>
                  <a:gd name="connsiteY334" fmla="*/ 1884784 h 4503628"/>
                  <a:gd name="connsiteX335" fmla="*/ 4427228 w 4430262"/>
                  <a:gd name="connsiteY335" fmla="*/ 1956363 h 4503628"/>
                  <a:gd name="connsiteX336" fmla="*/ 4430329 w 4430262"/>
                  <a:gd name="connsiteY336" fmla="*/ 2035815 h 450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4430262" h="4503628">
                    <a:moveTo>
                      <a:pt x="3543227" y="3846525"/>
                    </a:moveTo>
                    <a:cubicBezTo>
                      <a:pt x="3533922" y="3846525"/>
                      <a:pt x="3497416" y="3874918"/>
                      <a:pt x="3471648" y="3892097"/>
                    </a:cubicBezTo>
                    <a:cubicBezTo>
                      <a:pt x="3469739" y="3907129"/>
                      <a:pt x="3510778" y="3864420"/>
                      <a:pt x="3543227" y="3846525"/>
                    </a:cubicBezTo>
                    <a:close/>
                    <a:moveTo>
                      <a:pt x="4298863" y="2176349"/>
                    </a:moveTo>
                    <a:cubicBezTo>
                      <a:pt x="4300533" y="2155830"/>
                      <a:pt x="4300294" y="2131970"/>
                      <a:pt x="4305544" y="2134117"/>
                    </a:cubicBezTo>
                    <a:cubicBezTo>
                      <a:pt x="4312725" y="2171171"/>
                      <a:pt x="4316710" y="2208774"/>
                      <a:pt x="4317473" y="2246496"/>
                    </a:cubicBezTo>
                    <a:cubicBezTo>
                      <a:pt x="4306498" y="2261289"/>
                      <a:pt x="4308884" y="2168475"/>
                      <a:pt x="4298863" y="2175394"/>
                    </a:cubicBezTo>
                    <a:close/>
                    <a:moveTo>
                      <a:pt x="3708336" y="3714581"/>
                    </a:moveTo>
                    <a:cubicBezTo>
                      <a:pt x="3719073" y="3712434"/>
                      <a:pt x="3766792" y="3658034"/>
                      <a:pt x="3774427" y="3660420"/>
                    </a:cubicBezTo>
                    <a:cubicBezTo>
                      <a:pt x="3740069" y="3690960"/>
                      <a:pt x="3702848" y="3733430"/>
                      <a:pt x="3681852" y="3748462"/>
                    </a:cubicBezTo>
                    <a:cubicBezTo>
                      <a:pt x="3675410" y="3747984"/>
                      <a:pt x="3710006" y="3718637"/>
                      <a:pt x="3708336" y="3714581"/>
                    </a:cubicBezTo>
                    <a:close/>
                    <a:moveTo>
                      <a:pt x="4290035" y="2765682"/>
                    </a:moveTo>
                    <a:cubicBezTo>
                      <a:pt x="4309600" y="2668335"/>
                      <a:pt x="4339424" y="2546651"/>
                      <a:pt x="4346344" y="2468629"/>
                    </a:cubicBezTo>
                    <a:cubicBezTo>
                      <a:pt x="4336609" y="2569150"/>
                      <a:pt x="4317760" y="2668573"/>
                      <a:pt x="4290035" y="2765682"/>
                    </a:cubicBezTo>
                    <a:close/>
                    <a:moveTo>
                      <a:pt x="4363522" y="2252938"/>
                    </a:moveTo>
                    <a:cubicBezTo>
                      <a:pt x="4369487" y="2337163"/>
                      <a:pt x="4348014" y="2542356"/>
                      <a:pt x="4361136" y="2353864"/>
                    </a:cubicBezTo>
                    <a:close/>
                    <a:moveTo>
                      <a:pt x="4053347" y="3456181"/>
                    </a:moveTo>
                    <a:cubicBezTo>
                      <a:pt x="4058834" y="3440195"/>
                      <a:pt x="4113234" y="3358833"/>
                      <a:pt x="4123494" y="3342848"/>
                    </a:cubicBezTo>
                    <a:cubicBezTo>
                      <a:pt x="4103571" y="3382455"/>
                      <a:pt x="4080427" y="3420368"/>
                      <a:pt x="4054301" y="3456181"/>
                    </a:cubicBezTo>
                    <a:close/>
                    <a:moveTo>
                      <a:pt x="4291943" y="2995689"/>
                    </a:moveTo>
                    <a:cubicBezTo>
                      <a:pt x="4300771" y="2991634"/>
                      <a:pt x="4286933" y="3027662"/>
                      <a:pt x="4270947" y="3067268"/>
                    </a:cubicBezTo>
                    <a:cubicBezTo>
                      <a:pt x="4275289" y="3042717"/>
                      <a:pt x="4282328" y="3018714"/>
                      <a:pt x="4291943" y="2995689"/>
                    </a:cubicBezTo>
                    <a:close/>
                    <a:moveTo>
                      <a:pt x="3884420" y="3700743"/>
                    </a:moveTo>
                    <a:cubicBezTo>
                      <a:pt x="3887045" y="3700743"/>
                      <a:pt x="3872490" y="3719353"/>
                      <a:pt x="3856027" y="3735578"/>
                    </a:cubicBezTo>
                    <a:cubicBezTo>
                      <a:pt x="3839564" y="3751802"/>
                      <a:pt x="3823578" y="3768265"/>
                      <a:pt x="3826441" y="3769459"/>
                    </a:cubicBezTo>
                    <a:cubicBezTo>
                      <a:pt x="3790174" y="3800953"/>
                      <a:pt x="3875353" y="3708139"/>
                      <a:pt x="3884420" y="3700743"/>
                    </a:cubicBezTo>
                    <a:close/>
                    <a:moveTo>
                      <a:pt x="2185851" y="4497655"/>
                    </a:moveTo>
                    <a:cubicBezTo>
                      <a:pt x="2158813" y="4504169"/>
                      <a:pt x="2130747" y="4505219"/>
                      <a:pt x="2103296" y="4500757"/>
                    </a:cubicBezTo>
                    <a:cubicBezTo>
                      <a:pt x="2069403" y="4498729"/>
                      <a:pt x="2035687" y="4494411"/>
                      <a:pt x="2002370" y="4487873"/>
                    </a:cubicBezTo>
                    <a:cubicBezTo>
                      <a:pt x="2030047" y="4489304"/>
                      <a:pt x="2060587" y="4489782"/>
                      <a:pt x="2091605" y="4492167"/>
                    </a:cubicBezTo>
                    <a:cubicBezTo>
                      <a:pt x="2122622" y="4494553"/>
                      <a:pt x="2154356" y="4495747"/>
                      <a:pt x="2185851" y="4497655"/>
                    </a:cubicBezTo>
                    <a:close/>
                    <a:moveTo>
                      <a:pt x="3029767" y="431969"/>
                    </a:moveTo>
                    <a:cubicBezTo>
                      <a:pt x="3068494" y="444543"/>
                      <a:pt x="3106220" y="460028"/>
                      <a:pt x="3142623" y="478256"/>
                    </a:cubicBezTo>
                    <a:cubicBezTo>
                      <a:pt x="3129739" y="474200"/>
                      <a:pt x="3115423" y="468235"/>
                      <a:pt x="3097051" y="461078"/>
                    </a:cubicBezTo>
                    <a:cubicBezTo>
                      <a:pt x="3078679" y="453920"/>
                      <a:pt x="3056967" y="444853"/>
                      <a:pt x="3029767" y="431969"/>
                    </a:cubicBezTo>
                    <a:close/>
                    <a:moveTo>
                      <a:pt x="3956954" y="1188320"/>
                    </a:moveTo>
                    <a:cubicBezTo>
                      <a:pt x="3959817" y="1188320"/>
                      <a:pt x="3956954" y="1182833"/>
                      <a:pt x="3951466" y="1175675"/>
                    </a:cubicBezTo>
                    <a:cubicBezTo>
                      <a:pt x="3887937" y="1071885"/>
                      <a:pt x="3814504" y="974466"/>
                      <a:pt x="3732195" y="884825"/>
                    </a:cubicBezTo>
                    <a:cubicBezTo>
                      <a:pt x="3710245" y="860966"/>
                      <a:pt x="3689248" y="838776"/>
                      <a:pt x="3667774" y="817302"/>
                    </a:cubicBezTo>
                    <a:lnTo>
                      <a:pt x="3604785" y="756460"/>
                    </a:lnTo>
                    <a:cubicBezTo>
                      <a:pt x="3563031" y="719716"/>
                      <a:pt x="3526525" y="686074"/>
                      <a:pt x="3495985" y="661021"/>
                    </a:cubicBezTo>
                    <a:cubicBezTo>
                      <a:pt x="3762259" y="868124"/>
                      <a:pt x="3958624" y="1141078"/>
                      <a:pt x="4053347" y="1369653"/>
                    </a:cubicBezTo>
                    <a:cubicBezTo>
                      <a:pt x="4110133" y="1504699"/>
                      <a:pt x="4132799" y="1615647"/>
                      <a:pt x="4183859" y="1730173"/>
                    </a:cubicBezTo>
                    <a:cubicBezTo>
                      <a:pt x="4174769" y="1717862"/>
                      <a:pt x="4167229" y="1704476"/>
                      <a:pt x="4161431" y="1690327"/>
                    </a:cubicBezTo>
                    <a:cubicBezTo>
                      <a:pt x="4157136" y="1681261"/>
                      <a:pt x="4153080" y="1671240"/>
                      <a:pt x="4149024" y="1660980"/>
                    </a:cubicBezTo>
                    <a:cubicBezTo>
                      <a:pt x="4144968" y="1650720"/>
                      <a:pt x="4140196" y="1640461"/>
                      <a:pt x="4136617" y="1630440"/>
                    </a:cubicBezTo>
                    <a:cubicBezTo>
                      <a:pt x="4090806" y="1505176"/>
                      <a:pt x="4061698" y="1369653"/>
                      <a:pt x="3993459" y="1246538"/>
                    </a:cubicBezTo>
                    <a:cubicBezTo>
                      <a:pt x="3984154" y="1230075"/>
                      <a:pt x="3976041" y="1216474"/>
                      <a:pt x="3968168" y="1204545"/>
                    </a:cubicBezTo>
                    <a:lnTo>
                      <a:pt x="3944308" y="1172334"/>
                    </a:lnTo>
                    <a:cubicBezTo>
                      <a:pt x="3929038" y="1151576"/>
                      <a:pt x="3914961" y="1130103"/>
                      <a:pt x="3893487" y="1098131"/>
                    </a:cubicBezTo>
                    <a:cubicBezTo>
                      <a:pt x="3916614" y="1126762"/>
                      <a:pt x="3937816" y="1156897"/>
                      <a:pt x="3956954" y="1188320"/>
                    </a:cubicBezTo>
                    <a:close/>
                    <a:moveTo>
                      <a:pt x="3658708" y="3765163"/>
                    </a:moveTo>
                    <a:cubicBezTo>
                      <a:pt x="3663480" y="3766595"/>
                      <a:pt x="3652743" y="3777571"/>
                      <a:pt x="3638666" y="3789023"/>
                    </a:cubicBezTo>
                    <a:cubicBezTo>
                      <a:pt x="3624589" y="3800476"/>
                      <a:pt x="3605739" y="3814553"/>
                      <a:pt x="3596911" y="3822427"/>
                    </a:cubicBezTo>
                    <a:cubicBezTo>
                      <a:pt x="3622384" y="3809328"/>
                      <a:pt x="3645263" y="3791695"/>
                      <a:pt x="3664434" y="3770412"/>
                    </a:cubicBezTo>
                    <a:cubicBezTo>
                      <a:pt x="3649164" y="3786638"/>
                      <a:pt x="3653936" y="3790216"/>
                      <a:pt x="3626497" y="3813121"/>
                    </a:cubicBezTo>
                    <a:cubicBezTo>
                      <a:pt x="3649815" y="3796563"/>
                      <a:pt x="3672198" y="3778716"/>
                      <a:pt x="3693543" y="3759676"/>
                    </a:cubicBezTo>
                    <a:cubicBezTo>
                      <a:pt x="3711211" y="3744740"/>
                      <a:pt x="3728020" y="3728802"/>
                      <a:pt x="3743887" y="3711957"/>
                    </a:cubicBezTo>
                    <a:lnTo>
                      <a:pt x="3789936" y="3664237"/>
                    </a:lnTo>
                    <a:lnTo>
                      <a:pt x="3843382" y="3606020"/>
                    </a:lnTo>
                    <a:cubicBezTo>
                      <a:pt x="3843382" y="3610314"/>
                      <a:pt x="3825726" y="3628686"/>
                      <a:pt x="3827873" y="3629879"/>
                    </a:cubicBezTo>
                    <a:cubicBezTo>
                      <a:pt x="3845768" y="3610791"/>
                      <a:pt x="3867241" y="3589080"/>
                      <a:pt x="3887761" y="3563550"/>
                    </a:cubicBezTo>
                    <a:cubicBezTo>
                      <a:pt x="3908280" y="3538020"/>
                      <a:pt x="3931662" y="3511536"/>
                      <a:pt x="3951943" y="3482188"/>
                    </a:cubicBezTo>
                    <a:cubicBezTo>
                      <a:pt x="3972224" y="3452840"/>
                      <a:pt x="3994413" y="3423732"/>
                      <a:pt x="4012547" y="3393191"/>
                    </a:cubicBezTo>
                    <a:cubicBezTo>
                      <a:pt x="4030919" y="3365395"/>
                      <a:pt x="4047787" y="3336644"/>
                      <a:pt x="4063129" y="3307058"/>
                    </a:cubicBezTo>
                    <a:cubicBezTo>
                      <a:pt x="4056091" y="3330249"/>
                      <a:pt x="4044662" y="3351866"/>
                      <a:pt x="4029487" y="3370763"/>
                    </a:cubicBezTo>
                    <a:cubicBezTo>
                      <a:pt x="4043087" y="3365276"/>
                      <a:pt x="4102975" y="3248602"/>
                      <a:pt x="4075775" y="3314455"/>
                    </a:cubicBezTo>
                    <a:lnTo>
                      <a:pt x="4104884" y="3262441"/>
                    </a:lnTo>
                    <a:lnTo>
                      <a:pt x="4120392" y="3229514"/>
                    </a:lnTo>
                    <a:cubicBezTo>
                      <a:pt x="4128982" y="3209949"/>
                      <a:pt x="4139480" y="3192055"/>
                      <a:pt x="4160954" y="3147437"/>
                    </a:cubicBezTo>
                    <a:cubicBezTo>
                      <a:pt x="4131583" y="3224074"/>
                      <a:pt x="4094982" y="3297729"/>
                      <a:pt x="4051676" y="3367423"/>
                    </a:cubicBezTo>
                    <a:cubicBezTo>
                      <a:pt x="4066708" y="3348407"/>
                      <a:pt x="4080189" y="3328222"/>
                      <a:pt x="4091999" y="3307058"/>
                    </a:cubicBezTo>
                    <a:cubicBezTo>
                      <a:pt x="4086512" y="3329486"/>
                      <a:pt x="4059073" y="3361697"/>
                      <a:pt x="4039508" y="3394146"/>
                    </a:cubicBezTo>
                    <a:cubicBezTo>
                      <a:pt x="4147688" y="3238223"/>
                      <a:pt x="4231221" y="3066552"/>
                      <a:pt x="4287171" y="2885220"/>
                    </a:cubicBezTo>
                    <a:cubicBezTo>
                      <a:pt x="4280252" y="2910988"/>
                      <a:pt x="4267845" y="2954651"/>
                      <a:pt x="4250428" y="3004518"/>
                    </a:cubicBezTo>
                    <a:cubicBezTo>
                      <a:pt x="4241122" y="3028378"/>
                      <a:pt x="4230863" y="3055338"/>
                      <a:pt x="4220842" y="3081823"/>
                    </a:cubicBezTo>
                    <a:cubicBezTo>
                      <a:pt x="4210821" y="3108307"/>
                      <a:pt x="4196982" y="3134076"/>
                      <a:pt x="4185529" y="3159367"/>
                    </a:cubicBezTo>
                    <a:cubicBezTo>
                      <a:pt x="4227737" y="3076741"/>
                      <a:pt x="4263550" y="2990989"/>
                      <a:pt x="4292659" y="2902876"/>
                    </a:cubicBezTo>
                    <a:cubicBezTo>
                      <a:pt x="4268800" y="2988055"/>
                      <a:pt x="4304350" y="2889991"/>
                      <a:pt x="4316519" y="2848714"/>
                    </a:cubicBezTo>
                    <a:cubicBezTo>
                      <a:pt x="4308884" y="2877107"/>
                      <a:pt x="4301010" y="2903830"/>
                      <a:pt x="4292659" y="2929359"/>
                    </a:cubicBezTo>
                    <a:cubicBezTo>
                      <a:pt x="4284308" y="2954889"/>
                      <a:pt x="4276435" y="2979465"/>
                      <a:pt x="4267607" y="3002848"/>
                    </a:cubicBezTo>
                    <a:cubicBezTo>
                      <a:pt x="4249235" y="3049373"/>
                      <a:pt x="4233726" y="3093037"/>
                      <a:pt x="4214638" y="3132882"/>
                    </a:cubicBezTo>
                    <a:lnTo>
                      <a:pt x="4188392" y="3191816"/>
                    </a:lnTo>
                    <a:lnTo>
                      <a:pt x="4160477" y="3247170"/>
                    </a:lnTo>
                    <a:cubicBezTo>
                      <a:pt x="4142820" y="3284153"/>
                      <a:pt x="4122063" y="3318749"/>
                      <a:pt x="4102498" y="3353346"/>
                    </a:cubicBezTo>
                    <a:cubicBezTo>
                      <a:pt x="4082933" y="3387942"/>
                      <a:pt x="4060027" y="3422062"/>
                      <a:pt x="4038076" y="3458090"/>
                    </a:cubicBezTo>
                    <a:cubicBezTo>
                      <a:pt x="4016126" y="3494118"/>
                      <a:pt x="3990357" y="3529669"/>
                      <a:pt x="3961010" y="3566890"/>
                    </a:cubicBezTo>
                    <a:cubicBezTo>
                      <a:pt x="3895262" y="3654670"/>
                      <a:pt x="3822831" y="3737224"/>
                      <a:pt x="3744364" y="3813837"/>
                    </a:cubicBezTo>
                    <a:cubicBezTo>
                      <a:pt x="3777529" y="3783774"/>
                      <a:pt x="3802820" y="3757051"/>
                      <a:pt x="3827396" y="3731999"/>
                    </a:cubicBezTo>
                    <a:cubicBezTo>
                      <a:pt x="3851787" y="3706660"/>
                      <a:pt x="3874728" y="3679985"/>
                      <a:pt x="3896111" y="3652069"/>
                    </a:cubicBezTo>
                    <a:cubicBezTo>
                      <a:pt x="3907326" y="3637992"/>
                      <a:pt x="3934048" y="3617234"/>
                      <a:pt x="3910427" y="3644911"/>
                    </a:cubicBezTo>
                    <a:cubicBezTo>
                      <a:pt x="3919971" y="3640855"/>
                      <a:pt x="3949080" y="3584784"/>
                      <a:pt x="3967690" y="3576672"/>
                    </a:cubicBezTo>
                    <a:cubicBezTo>
                      <a:pt x="3956727" y="3597597"/>
                      <a:pt x="3944122" y="3617615"/>
                      <a:pt x="3929992" y="3636560"/>
                    </a:cubicBezTo>
                    <a:cubicBezTo>
                      <a:pt x="3911382" y="3660420"/>
                      <a:pt x="3887761" y="3688574"/>
                      <a:pt x="3863424" y="3717444"/>
                    </a:cubicBezTo>
                    <a:lnTo>
                      <a:pt x="3785641" y="3800715"/>
                    </a:lnTo>
                    <a:cubicBezTo>
                      <a:pt x="3759634" y="3826483"/>
                      <a:pt x="3735536" y="3850820"/>
                      <a:pt x="3717164" y="3871100"/>
                    </a:cubicBezTo>
                    <a:cubicBezTo>
                      <a:pt x="3723845" y="3869192"/>
                      <a:pt x="3752238" y="3839844"/>
                      <a:pt x="3744364" y="3856546"/>
                    </a:cubicBezTo>
                    <a:cubicBezTo>
                      <a:pt x="3792083" y="3811929"/>
                      <a:pt x="3722413" y="3864420"/>
                      <a:pt x="3794231" y="3800237"/>
                    </a:cubicBezTo>
                    <a:cubicBezTo>
                      <a:pt x="3757487" y="3859409"/>
                      <a:pt x="3655845" y="3943395"/>
                      <a:pt x="3585936" y="3993978"/>
                    </a:cubicBezTo>
                    <a:cubicBezTo>
                      <a:pt x="3515712" y="4050477"/>
                      <a:pt x="3441382" y="4101680"/>
                      <a:pt x="3363564" y="4147157"/>
                    </a:cubicBezTo>
                    <a:cubicBezTo>
                      <a:pt x="3382866" y="4139259"/>
                      <a:pt x="3401396" y="4129596"/>
                      <a:pt x="3418918" y="4118287"/>
                    </a:cubicBezTo>
                    <a:cubicBezTo>
                      <a:pt x="3440392" y="4104925"/>
                      <a:pt x="3466637" y="4089894"/>
                      <a:pt x="3490497" y="4070567"/>
                    </a:cubicBezTo>
                    <a:lnTo>
                      <a:pt x="3567325" y="4014974"/>
                    </a:lnTo>
                    <a:lnTo>
                      <a:pt x="3636995" y="3960574"/>
                    </a:lnTo>
                    <a:cubicBezTo>
                      <a:pt x="3660855" y="3944827"/>
                      <a:pt x="3631269" y="3967970"/>
                      <a:pt x="3614567" y="3980855"/>
                    </a:cubicBezTo>
                    <a:cubicBezTo>
                      <a:pt x="3519553" y="4058852"/>
                      <a:pt x="3417835" y="4128331"/>
                      <a:pt x="3310595" y="4188434"/>
                    </a:cubicBezTo>
                    <a:cubicBezTo>
                      <a:pt x="3207135" y="4246270"/>
                      <a:pt x="3099177" y="4295659"/>
                      <a:pt x="2987774" y="4336126"/>
                    </a:cubicBezTo>
                    <a:cubicBezTo>
                      <a:pt x="3028736" y="4326009"/>
                      <a:pt x="3068672" y="4312099"/>
                      <a:pt x="3107072" y="4294609"/>
                    </a:cubicBezTo>
                    <a:cubicBezTo>
                      <a:pt x="3151928" y="4273375"/>
                      <a:pt x="3203942" y="4249276"/>
                      <a:pt x="3264307" y="4217304"/>
                    </a:cubicBezTo>
                    <a:cubicBezTo>
                      <a:pt x="3252005" y="4226132"/>
                      <a:pt x="3238811" y="4233648"/>
                      <a:pt x="3224939" y="4239732"/>
                    </a:cubicBezTo>
                    <a:cubicBezTo>
                      <a:pt x="3345304" y="4182970"/>
                      <a:pt x="3459415" y="4113801"/>
                      <a:pt x="3565416" y="4033346"/>
                    </a:cubicBezTo>
                    <a:cubicBezTo>
                      <a:pt x="3684832" y="3943228"/>
                      <a:pt x="3793899" y="3840154"/>
                      <a:pt x="3890624" y="3726034"/>
                    </a:cubicBezTo>
                    <a:cubicBezTo>
                      <a:pt x="3914483" y="3696209"/>
                      <a:pt x="3935957" y="3670202"/>
                      <a:pt x="3954329" y="3644433"/>
                    </a:cubicBezTo>
                    <a:cubicBezTo>
                      <a:pt x="3972701" y="3618665"/>
                      <a:pt x="3989641" y="3594329"/>
                      <a:pt x="4008490" y="3569753"/>
                    </a:cubicBezTo>
                    <a:cubicBezTo>
                      <a:pt x="4046427" y="3516546"/>
                      <a:pt x="4124687" y="3405121"/>
                      <a:pt x="4147354" y="3338076"/>
                    </a:cubicBezTo>
                    <a:cubicBezTo>
                      <a:pt x="4167062" y="3308394"/>
                      <a:pt x="4184217" y="3277114"/>
                      <a:pt x="4198652" y="3244546"/>
                    </a:cubicBezTo>
                    <a:cubicBezTo>
                      <a:pt x="4210844" y="3217895"/>
                      <a:pt x="4221534" y="3190575"/>
                      <a:pt x="4230624" y="3162707"/>
                    </a:cubicBezTo>
                    <a:cubicBezTo>
                      <a:pt x="4235157" y="3161275"/>
                      <a:pt x="4224898" y="3188237"/>
                      <a:pt x="4236350" y="3165332"/>
                    </a:cubicBezTo>
                    <a:cubicBezTo>
                      <a:pt x="4257824" y="3122146"/>
                      <a:pt x="4238736" y="3143381"/>
                      <a:pt x="4247087" y="3121191"/>
                    </a:cubicBezTo>
                    <a:cubicBezTo>
                      <a:pt x="4267392" y="3086594"/>
                      <a:pt x="4283402" y="3049660"/>
                      <a:pt x="4294807" y="3011199"/>
                    </a:cubicBezTo>
                    <a:cubicBezTo>
                      <a:pt x="4297908" y="3017879"/>
                      <a:pt x="4306975" y="2993542"/>
                      <a:pt x="4318666" y="2956321"/>
                    </a:cubicBezTo>
                    <a:cubicBezTo>
                      <a:pt x="4323915" y="2937949"/>
                      <a:pt x="4330596" y="2916476"/>
                      <a:pt x="4336322" y="2893809"/>
                    </a:cubicBezTo>
                    <a:lnTo>
                      <a:pt x="4352786" y="2826047"/>
                    </a:lnTo>
                    <a:cubicBezTo>
                      <a:pt x="4341333" y="2855156"/>
                      <a:pt x="4324870" y="2917668"/>
                      <a:pt x="4315087" y="2923394"/>
                    </a:cubicBezTo>
                    <a:cubicBezTo>
                      <a:pt x="4352308" y="2785486"/>
                      <a:pt x="4388814" y="2660938"/>
                      <a:pt x="4406231" y="2503226"/>
                    </a:cubicBezTo>
                    <a:cubicBezTo>
                      <a:pt x="4403845" y="2531142"/>
                      <a:pt x="4401459" y="2562875"/>
                      <a:pt x="4396210" y="2596040"/>
                    </a:cubicBezTo>
                    <a:cubicBezTo>
                      <a:pt x="4390961" y="2629205"/>
                      <a:pt x="4384758" y="2664279"/>
                      <a:pt x="4377361" y="2699353"/>
                    </a:cubicBezTo>
                    <a:cubicBezTo>
                      <a:pt x="4369965" y="2734426"/>
                      <a:pt x="4360659" y="2769261"/>
                      <a:pt x="4351831" y="2802427"/>
                    </a:cubicBezTo>
                    <a:lnTo>
                      <a:pt x="4324393" y="2895240"/>
                    </a:lnTo>
                    <a:cubicBezTo>
                      <a:pt x="4335607" y="2880686"/>
                      <a:pt x="4359466" y="2794552"/>
                      <a:pt x="4372112" y="2738721"/>
                    </a:cubicBezTo>
                    <a:lnTo>
                      <a:pt x="4361852" y="2799802"/>
                    </a:lnTo>
                    <a:cubicBezTo>
                      <a:pt x="4357319" y="2820559"/>
                      <a:pt x="4352547" y="2841556"/>
                      <a:pt x="4347775" y="2863268"/>
                    </a:cubicBezTo>
                    <a:cubicBezTo>
                      <a:pt x="4338947" y="2906693"/>
                      <a:pt x="4323915" y="2950595"/>
                      <a:pt x="4312463" y="2996644"/>
                    </a:cubicBezTo>
                    <a:cubicBezTo>
                      <a:pt x="4282376" y="3094134"/>
                      <a:pt x="4245131" y="3189287"/>
                      <a:pt x="4201038" y="3281289"/>
                    </a:cubicBezTo>
                    <a:cubicBezTo>
                      <a:pt x="4152317" y="3382502"/>
                      <a:pt x="4095745" y="3479731"/>
                      <a:pt x="4031873" y="3572139"/>
                    </a:cubicBezTo>
                    <a:cubicBezTo>
                      <a:pt x="3963334" y="3669868"/>
                      <a:pt x="3887054" y="3761943"/>
                      <a:pt x="3803774" y="3847479"/>
                    </a:cubicBezTo>
                    <a:cubicBezTo>
                      <a:pt x="3631014" y="4024065"/>
                      <a:pt x="3429261" y="4169728"/>
                      <a:pt x="3207283" y="4278146"/>
                    </a:cubicBezTo>
                    <a:cubicBezTo>
                      <a:pt x="3098819" y="4331163"/>
                      <a:pt x="2986030" y="4374826"/>
                      <a:pt x="2870146" y="4408659"/>
                    </a:cubicBezTo>
                    <a:cubicBezTo>
                      <a:pt x="2814076" y="4425838"/>
                      <a:pt x="2757528" y="4438245"/>
                      <a:pt x="2703128" y="4450891"/>
                    </a:cubicBezTo>
                    <a:cubicBezTo>
                      <a:pt x="2648728" y="4463536"/>
                      <a:pt x="2592419" y="4471887"/>
                      <a:pt x="2538258" y="4477136"/>
                    </a:cubicBezTo>
                    <a:cubicBezTo>
                      <a:pt x="2538258" y="4474035"/>
                      <a:pt x="2527998" y="4473080"/>
                      <a:pt x="2509388" y="4473319"/>
                    </a:cubicBezTo>
                    <a:cubicBezTo>
                      <a:pt x="2500082" y="4473319"/>
                      <a:pt x="2488868" y="4473319"/>
                      <a:pt x="2475984" y="4474750"/>
                    </a:cubicBezTo>
                    <a:lnTo>
                      <a:pt x="2433991" y="4474750"/>
                    </a:lnTo>
                    <a:cubicBezTo>
                      <a:pt x="2373149" y="4478090"/>
                      <a:pt x="2296321" y="4479045"/>
                      <a:pt x="2232854" y="4478806"/>
                    </a:cubicBezTo>
                    <a:cubicBezTo>
                      <a:pt x="2268644" y="4474988"/>
                      <a:pt x="2245500" y="4472603"/>
                      <a:pt x="2278187" y="4465683"/>
                    </a:cubicBezTo>
                    <a:cubicBezTo>
                      <a:pt x="2303479" y="4467831"/>
                      <a:pt x="2366468" y="4462820"/>
                      <a:pt x="2429219" y="4458287"/>
                    </a:cubicBezTo>
                    <a:cubicBezTo>
                      <a:pt x="2414426" y="4458287"/>
                      <a:pt x="2390567" y="4458287"/>
                      <a:pt x="2360980" y="4460911"/>
                    </a:cubicBezTo>
                    <a:lnTo>
                      <a:pt x="2259100" y="4463536"/>
                    </a:lnTo>
                    <a:cubicBezTo>
                      <a:pt x="2221879" y="4463536"/>
                      <a:pt x="2182272" y="4463536"/>
                      <a:pt x="2144096" y="4462343"/>
                    </a:cubicBezTo>
                    <a:cubicBezTo>
                      <a:pt x="2105921" y="4461150"/>
                      <a:pt x="2069177" y="4457094"/>
                      <a:pt x="2037205" y="4454231"/>
                    </a:cubicBezTo>
                    <a:cubicBezTo>
                      <a:pt x="2034103" y="4458525"/>
                      <a:pt x="2090412" y="4459242"/>
                      <a:pt x="2112124" y="4462105"/>
                    </a:cubicBezTo>
                    <a:cubicBezTo>
                      <a:pt x="2133836" y="4464968"/>
                      <a:pt x="1987099" y="4455185"/>
                      <a:pt x="1961092" y="4453992"/>
                    </a:cubicBezTo>
                    <a:cubicBezTo>
                      <a:pt x="2003081" y="4462200"/>
                      <a:pt x="2045563" y="4467616"/>
                      <a:pt x="2088264" y="4470217"/>
                    </a:cubicBezTo>
                    <a:cubicBezTo>
                      <a:pt x="2124770" y="4473557"/>
                      <a:pt x="2159843" y="4473319"/>
                      <a:pt x="2202552" y="4473796"/>
                    </a:cubicBezTo>
                    <a:cubicBezTo>
                      <a:pt x="2184104" y="4477470"/>
                      <a:pt x="2165236" y="4478591"/>
                      <a:pt x="2146482" y="4477136"/>
                    </a:cubicBezTo>
                    <a:cubicBezTo>
                      <a:pt x="2116419" y="4477136"/>
                      <a:pt x="2077528" y="4472125"/>
                      <a:pt x="2036489" y="4468785"/>
                    </a:cubicBezTo>
                    <a:cubicBezTo>
                      <a:pt x="1995450" y="4465445"/>
                      <a:pt x="1953219" y="4457094"/>
                      <a:pt x="1915520" y="4452560"/>
                    </a:cubicBezTo>
                    <a:cubicBezTo>
                      <a:pt x="1877822" y="4448028"/>
                      <a:pt x="1845850" y="4440630"/>
                      <a:pt x="1825092" y="4438722"/>
                    </a:cubicBezTo>
                    <a:cubicBezTo>
                      <a:pt x="1777373" y="4427747"/>
                      <a:pt x="1840601" y="4435620"/>
                      <a:pt x="1870664" y="4442778"/>
                    </a:cubicBezTo>
                    <a:cubicBezTo>
                      <a:pt x="1731555" y="4415435"/>
                      <a:pt x="1594633" y="4377951"/>
                      <a:pt x="1460994" y="4330638"/>
                    </a:cubicBezTo>
                    <a:cubicBezTo>
                      <a:pt x="1481036" y="4340181"/>
                      <a:pt x="1524699" y="4354497"/>
                      <a:pt x="1578622" y="4373347"/>
                    </a:cubicBezTo>
                    <a:cubicBezTo>
                      <a:pt x="1632545" y="4392195"/>
                      <a:pt x="1699352" y="4409374"/>
                      <a:pt x="1765443" y="4423213"/>
                    </a:cubicBezTo>
                    <a:cubicBezTo>
                      <a:pt x="1741583" y="4420111"/>
                      <a:pt x="1714622" y="4415101"/>
                      <a:pt x="1683127" y="4407705"/>
                    </a:cubicBezTo>
                    <a:cubicBezTo>
                      <a:pt x="1651633" y="4400308"/>
                      <a:pt x="1617036" y="4389094"/>
                      <a:pt x="1581724" y="4378357"/>
                    </a:cubicBezTo>
                    <a:cubicBezTo>
                      <a:pt x="1546411" y="4367620"/>
                      <a:pt x="1507997" y="4352589"/>
                      <a:pt x="1470776" y="4338511"/>
                    </a:cubicBezTo>
                    <a:cubicBezTo>
                      <a:pt x="1433555" y="4324434"/>
                      <a:pt x="1396573" y="4309880"/>
                      <a:pt x="1361976" y="4295325"/>
                    </a:cubicBezTo>
                    <a:cubicBezTo>
                      <a:pt x="1360306" y="4290792"/>
                      <a:pt x="1368180" y="4292701"/>
                      <a:pt x="1381780" y="4297950"/>
                    </a:cubicBezTo>
                    <a:cubicBezTo>
                      <a:pt x="1395380" y="4303199"/>
                      <a:pt x="1414467" y="4310119"/>
                      <a:pt x="1434748" y="4318231"/>
                    </a:cubicBezTo>
                    <a:cubicBezTo>
                      <a:pt x="1414290" y="4307303"/>
                      <a:pt x="1392986" y="4298045"/>
                      <a:pt x="1371043" y="4290554"/>
                    </a:cubicBezTo>
                    <a:cubicBezTo>
                      <a:pt x="1349569" y="4282441"/>
                      <a:pt x="1332390" y="4278146"/>
                      <a:pt x="1334299" y="4282680"/>
                    </a:cubicBezTo>
                    <a:cubicBezTo>
                      <a:pt x="1291590" y="4261445"/>
                      <a:pt x="1232180" y="4231381"/>
                      <a:pt x="1197106" y="4218020"/>
                    </a:cubicBezTo>
                    <a:cubicBezTo>
                      <a:pt x="1300153" y="4271752"/>
                      <a:pt x="1406183" y="4319543"/>
                      <a:pt x="1514678" y="4361178"/>
                    </a:cubicBezTo>
                    <a:cubicBezTo>
                      <a:pt x="1624271" y="4403481"/>
                      <a:pt x="1737866" y="4434570"/>
                      <a:pt x="1853724" y="4453992"/>
                    </a:cubicBezTo>
                    <a:cubicBezTo>
                      <a:pt x="1834274" y="4448218"/>
                      <a:pt x="1814413" y="4443900"/>
                      <a:pt x="1794313" y="4441108"/>
                    </a:cubicBezTo>
                    <a:cubicBezTo>
                      <a:pt x="1830399" y="4443780"/>
                      <a:pt x="1866219" y="4449292"/>
                      <a:pt x="1901443" y="4457571"/>
                    </a:cubicBezTo>
                    <a:cubicBezTo>
                      <a:pt x="1960897" y="4467807"/>
                      <a:pt x="2020880" y="4474655"/>
                      <a:pt x="2081107" y="4478090"/>
                    </a:cubicBezTo>
                    <a:cubicBezTo>
                      <a:pt x="2065851" y="4478997"/>
                      <a:pt x="2050552" y="4478997"/>
                      <a:pt x="2035296" y="4478090"/>
                    </a:cubicBezTo>
                    <a:cubicBezTo>
                      <a:pt x="2059156" y="4481431"/>
                      <a:pt x="2088264" y="4484294"/>
                      <a:pt x="2120952" y="4486918"/>
                    </a:cubicBezTo>
                    <a:cubicBezTo>
                      <a:pt x="2153640" y="4489543"/>
                      <a:pt x="2189429" y="4489066"/>
                      <a:pt x="2224980" y="4490020"/>
                    </a:cubicBezTo>
                    <a:cubicBezTo>
                      <a:pt x="2296559" y="4490020"/>
                      <a:pt x="2368138" y="4487157"/>
                      <a:pt x="2415858" y="4485487"/>
                    </a:cubicBezTo>
                    <a:cubicBezTo>
                      <a:pt x="2130799" y="4508344"/>
                      <a:pt x="1844001" y="4476349"/>
                      <a:pt x="1570987" y="4391241"/>
                    </a:cubicBezTo>
                    <a:cubicBezTo>
                      <a:pt x="1297121" y="4305466"/>
                      <a:pt x="1043648" y="4164670"/>
                      <a:pt x="826088" y="3977515"/>
                    </a:cubicBezTo>
                    <a:cubicBezTo>
                      <a:pt x="861878" y="3999943"/>
                      <a:pt x="914369" y="4041697"/>
                      <a:pt x="973064" y="4081304"/>
                    </a:cubicBezTo>
                    <a:cubicBezTo>
                      <a:pt x="1027602" y="4119933"/>
                      <a:pt x="1084674" y="4154839"/>
                      <a:pt x="1143899" y="4185809"/>
                    </a:cubicBezTo>
                    <a:cubicBezTo>
                      <a:pt x="1132685" y="4178652"/>
                      <a:pt x="1113836" y="4167438"/>
                      <a:pt x="1090692" y="4153599"/>
                    </a:cubicBezTo>
                    <a:lnTo>
                      <a:pt x="1015295" y="4104210"/>
                    </a:lnTo>
                    <a:cubicBezTo>
                      <a:pt x="962327" y="4067942"/>
                      <a:pt x="908165" y="4029529"/>
                      <a:pt x="880488" y="4006862"/>
                    </a:cubicBezTo>
                    <a:cubicBezTo>
                      <a:pt x="891225" y="4013781"/>
                      <a:pt x="903155" y="4021894"/>
                      <a:pt x="915562" y="4030721"/>
                    </a:cubicBezTo>
                    <a:lnTo>
                      <a:pt x="956839" y="4058638"/>
                    </a:lnTo>
                    <a:lnTo>
                      <a:pt x="1001695" y="4090609"/>
                    </a:lnTo>
                    <a:lnTo>
                      <a:pt x="1049415" y="4122820"/>
                    </a:lnTo>
                    <a:cubicBezTo>
                      <a:pt x="1066116" y="4133795"/>
                      <a:pt x="1082579" y="4145248"/>
                      <a:pt x="1099997" y="4155747"/>
                    </a:cubicBezTo>
                    <a:lnTo>
                      <a:pt x="1152250" y="4187480"/>
                    </a:lnTo>
                    <a:cubicBezTo>
                      <a:pt x="1184696" y="4206687"/>
                      <a:pt x="1218327" y="4223818"/>
                      <a:pt x="1252938" y="4238778"/>
                    </a:cubicBezTo>
                    <a:cubicBezTo>
                      <a:pt x="959416" y="4088343"/>
                      <a:pt x="702454" y="3875348"/>
                      <a:pt x="500165" y="3614848"/>
                    </a:cubicBezTo>
                    <a:cubicBezTo>
                      <a:pt x="287532" y="3344470"/>
                      <a:pt x="139786" y="3028902"/>
                      <a:pt x="68305" y="2692433"/>
                    </a:cubicBezTo>
                    <a:cubicBezTo>
                      <a:pt x="93472" y="2824138"/>
                      <a:pt x="132006" y="2952933"/>
                      <a:pt x="183309" y="3076813"/>
                    </a:cubicBezTo>
                    <a:cubicBezTo>
                      <a:pt x="228370" y="3186686"/>
                      <a:pt x="281813" y="3292933"/>
                      <a:pt x="343168" y="3394623"/>
                    </a:cubicBezTo>
                    <a:cubicBezTo>
                      <a:pt x="332417" y="3383767"/>
                      <a:pt x="323549" y="3371169"/>
                      <a:pt x="316923" y="3357402"/>
                    </a:cubicBezTo>
                    <a:cubicBezTo>
                      <a:pt x="369593" y="3451242"/>
                      <a:pt x="429839" y="3540596"/>
                      <a:pt x="497063" y="3624630"/>
                    </a:cubicBezTo>
                    <a:cubicBezTo>
                      <a:pt x="565388" y="3710740"/>
                      <a:pt x="639105" y="3792411"/>
                      <a:pt x="717765" y="3869192"/>
                    </a:cubicBezTo>
                    <a:cubicBezTo>
                      <a:pt x="703698" y="3859314"/>
                      <a:pt x="690739" y="3847956"/>
                      <a:pt x="679112" y="3835311"/>
                    </a:cubicBezTo>
                    <a:cubicBezTo>
                      <a:pt x="661456" y="3818371"/>
                      <a:pt x="643562" y="3797374"/>
                      <a:pt x="631393" y="3784967"/>
                    </a:cubicBezTo>
                    <a:lnTo>
                      <a:pt x="669330" y="3827437"/>
                    </a:lnTo>
                    <a:lnTo>
                      <a:pt x="713709" y="3871816"/>
                    </a:lnTo>
                    <a:cubicBezTo>
                      <a:pt x="744249" y="3903072"/>
                      <a:pt x="780277" y="3933136"/>
                      <a:pt x="816783" y="3965107"/>
                    </a:cubicBezTo>
                    <a:cubicBezTo>
                      <a:pt x="506607" y="3722932"/>
                      <a:pt x="263239" y="3385318"/>
                      <a:pt x="113161" y="2981135"/>
                    </a:cubicBezTo>
                    <a:cubicBezTo>
                      <a:pt x="113161" y="2973739"/>
                      <a:pt x="99323" y="2933416"/>
                      <a:pt x="111252" y="2949401"/>
                    </a:cubicBezTo>
                    <a:cubicBezTo>
                      <a:pt x="74542" y="2835925"/>
                      <a:pt x="46624" y="2719776"/>
                      <a:pt x="27744" y="2602005"/>
                    </a:cubicBezTo>
                    <a:cubicBezTo>
                      <a:pt x="9913" y="2483518"/>
                      <a:pt x="663" y="2363910"/>
                      <a:pt x="66" y="2244110"/>
                    </a:cubicBezTo>
                    <a:cubicBezTo>
                      <a:pt x="314" y="2005824"/>
                      <a:pt x="38242" y="1769064"/>
                      <a:pt x="112445" y="1542636"/>
                    </a:cubicBezTo>
                    <a:cubicBezTo>
                      <a:pt x="130102" y="1486566"/>
                      <a:pt x="151814" y="1432166"/>
                      <a:pt x="173288" y="1378004"/>
                    </a:cubicBezTo>
                    <a:cubicBezTo>
                      <a:pt x="194761" y="1323843"/>
                      <a:pt x="221007" y="1271829"/>
                      <a:pt x="247014" y="1221008"/>
                    </a:cubicBezTo>
                    <a:cubicBezTo>
                      <a:pt x="298548" y="1119962"/>
                      <a:pt x="358069" y="1023164"/>
                      <a:pt x="425007" y="931590"/>
                    </a:cubicBezTo>
                    <a:cubicBezTo>
                      <a:pt x="551084" y="758083"/>
                      <a:pt x="702073" y="604116"/>
                      <a:pt x="873092" y="474678"/>
                    </a:cubicBezTo>
                    <a:cubicBezTo>
                      <a:pt x="896951" y="454874"/>
                      <a:pt x="893134" y="450818"/>
                      <a:pt x="918186" y="432446"/>
                    </a:cubicBezTo>
                    <a:cubicBezTo>
                      <a:pt x="1130201" y="283299"/>
                      <a:pt x="1364337" y="168415"/>
                      <a:pt x="1612025" y="91969"/>
                    </a:cubicBezTo>
                    <a:cubicBezTo>
                      <a:pt x="1743619" y="51980"/>
                      <a:pt x="1878715" y="24565"/>
                      <a:pt x="2015492" y="10130"/>
                    </a:cubicBezTo>
                    <a:cubicBezTo>
                      <a:pt x="2151068" y="-3589"/>
                      <a:pt x="2287679" y="-3589"/>
                      <a:pt x="2423254" y="10130"/>
                    </a:cubicBezTo>
                    <a:cubicBezTo>
                      <a:pt x="2587409" y="25877"/>
                      <a:pt x="2763970" y="49976"/>
                      <a:pt x="2889472" y="100797"/>
                    </a:cubicBezTo>
                    <a:cubicBezTo>
                      <a:pt x="3006427" y="134439"/>
                      <a:pt x="3120455" y="177529"/>
                      <a:pt x="3230427" y="229639"/>
                    </a:cubicBezTo>
                    <a:cubicBezTo>
                      <a:pt x="3352245" y="287618"/>
                      <a:pt x="3468183" y="357216"/>
                      <a:pt x="3576631" y="437457"/>
                    </a:cubicBezTo>
                    <a:cubicBezTo>
                      <a:pt x="3794231" y="597078"/>
                      <a:pt x="3963873" y="793681"/>
                      <a:pt x="4049529" y="933022"/>
                    </a:cubicBezTo>
                    <a:cubicBezTo>
                      <a:pt x="4073389" y="966425"/>
                      <a:pt x="4097248" y="998636"/>
                      <a:pt x="4118722" y="1033471"/>
                    </a:cubicBezTo>
                    <a:cubicBezTo>
                      <a:pt x="4132084" y="1062580"/>
                      <a:pt x="4135185" y="1076896"/>
                      <a:pt x="4156420" y="1117457"/>
                    </a:cubicBezTo>
                    <a:cubicBezTo>
                      <a:pt x="4204140" y="1181401"/>
                      <a:pt x="4250189" y="1284475"/>
                      <a:pt x="4295522" y="1403773"/>
                    </a:cubicBezTo>
                    <a:cubicBezTo>
                      <a:pt x="4304112" y="1422145"/>
                      <a:pt x="4310077" y="1427633"/>
                      <a:pt x="4314371" y="1427633"/>
                    </a:cubicBezTo>
                    <a:cubicBezTo>
                      <a:pt x="4286456" y="1378482"/>
                      <a:pt x="4301487" y="1393275"/>
                      <a:pt x="4259971" y="1302131"/>
                    </a:cubicBezTo>
                    <a:cubicBezTo>
                      <a:pt x="4270899" y="1318856"/>
                      <a:pt x="4280014" y="1336680"/>
                      <a:pt x="4287171" y="1355338"/>
                    </a:cubicBezTo>
                    <a:cubicBezTo>
                      <a:pt x="4303873" y="1388503"/>
                      <a:pt x="4319382" y="1431211"/>
                      <a:pt x="4329403" y="1454594"/>
                    </a:cubicBezTo>
                    <a:cubicBezTo>
                      <a:pt x="4311031" y="1421668"/>
                      <a:pt x="4329403" y="1489667"/>
                      <a:pt x="4305544" y="1430734"/>
                    </a:cubicBezTo>
                    <a:cubicBezTo>
                      <a:pt x="4311270" y="1450061"/>
                      <a:pt x="4317950" y="1470818"/>
                      <a:pt x="4325108" y="1493247"/>
                    </a:cubicBezTo>
                    <a:cubicBezTo>
                      <a:pt x="4332266" y="1515675"/>
                      <a:pt x="4338947" y="1540966"/>
                      <a:pt x="4347059" y="1567211"/>
                    </a:cubicBezTo>
                    <a:cubicBezTo>
                      <a:pt x="4355172" y="1593457"/>
                      <a:pt x="4362807" y="1622089"/>
                      <a:pt x="4370919" y="1652629"/>
                    </a:cubicBezTo>
                    <a:lnTo>
                      <a:pt x="4384280" y="1700348"/>
                    </a:lnTo>
                    <a:lnTo>
                      <a:pt x="4396449" y="1750931"/>
                    </a:lnTo>
                    <a:cubicBezTo>
                      <a:pt x="4386428" y="1739478"/>
                      <a:pt x="4389052" y="1718005"/>
                      <a:pt x="4378554" y="1693429"/>
                    </a:cubicBezTo>
                    <a:cubicBezTo>
                      <a:pt x="4385473" y="1732559"/>
                      <a:pt x="4388336" y="1766678"/>
                      <a:pt x="4394301" y="1802945"/>
                    </a:cubicBezTo>
                    <a:cubicBezTo>
                      <a:pt x="4399551" y="1846035"/>
                      <a:pt x="4407520" y="1888744"/>
                      <a:pt x="4418161" y="1930833"/>
                    </a:cubicBezTo>
                    <a:cubicBezTo>
                      <a:pt x="4408617" y="1920334"/>
                      <a:pt x="4411719" y="1970201"/>
                      <a:pt x="4413389" y="2018398"/>
                    </a:cubicBezTo>
                    <a:cubicBezTo>
                      <a:pt x="4415059" y="2066594"/>
                      <a:pt x="4411003" y="2113836"/>
                      <a:pt x="4397880" y="2097373"/>
                    </a:cubicBezTo>
                    <a:cubicBezTo>
                      <a:pt x="4393108" y="2095226"/>
                      <a:pt x="4401459" y="2149387"/>
                      <a:pt x="4399789" y="2170861"/>
                    </a:cubicBezTo>
                    <a:cubicBezTo>
                      <a:pt x="4389052" y="2151535"/>
                      <a:pt x="4387144" y="2284433"/>
                      <a:pt x="4366147" y="2244826"/>
                    </a:cubicBezTo>
                    <a:cubicBezTo>
                      <a:pt x="4367054" y="2210778"/>
                      <a:pt x="4359872" y="2176993"/>
                      <a:pt x="4345150" y="2146286"/>
                    </a:cubicBezTo>
                    <a:cubicBezTo>
                      <a:pt x="4330501" y="2124287"/>
                      <a:pt x="4319406" y="2100141"/>
                      <a:pt x="4312224" y="2074706"/>
                    </a:cubicBezTo>
                    <a:cubicBezTo>
                      <a:pt x="4305305" y="2084251"/>
                      <a:pt x="4323438" y="2146286"/>
                      <a:pt x="4312224" y="2131731"/>
                    </a:cubicBezTo>
                    <a:cubicBezTo>
                      <a:pt x="4307285" y="2056144"/>
                      <a:pt x="4292444" y="1981559"/>
                      <a:pt x="4268084" y="1909836"/>
                    </a:cubicBezTo>
                    <a:cubicBezTo>
                      <a:pt x="4251621" y="1820601"/>
                      <a:pt x="4252098" y="1796980"/>
                      <a:pt x="4244224" y="1742818"/>
                    </a:cubicBezTo>
                    <a:cubicBezTo>
                      <a:pt x="4222273" y="1680068"/>
                      <a:pt x="4203901" y="1633542"/>
                      <a:pt x="4182189" y="1584152"/>
                    </a:cubicBezTo>
                    <a:lnTo>
                      <a:pt x="4166442" y="1545738"/>
                    </a:lnTo>
                    <a:lnTo>
                      <a:pt x="4148308" y="1504699"/>
                    </a:lnTo>
                    <a:lnTo>
                      <a:pt x="4128982" y="1456980"/>
                    </a:lnTo>
                    <a:lnTo>
                      <a:pt x="4105122" y="1404727"/>
                    </a:lnTo>
                    <a:cubicBezTo>
                      <a:pt x="4090329" y="1369653"/>
                      <a:pt x="4078877" y="1343646"/>
                      <a:pt x="4064322" y="1315731"/>
                    </a:cubicBezTo>
                    <a:cubicBezTo>
                      <a:pt x="4059550" y="1306163"/>
                      <a:pt x="4054039" y="1297001"/>
                      <a:pt x="4047859" y="1288292"/>
                    </a:cubicBezTo>
                    <a:cubicBezTo>
                      <a:pt x="4044041" y="1282804"/>
                      <a:pt x="4041655" y="1280657"/>
                      <a:pt x="4041655" y="1280418"/>
                    </a:cubicBezTo>
                    <a:cubicBezTo>
                      <a:pt x="4033782" y="1266341"/>
                      <a:pt x="4024715" y="1242004"/>
                      <a:pt x="4010638" y="1217906"/>
                    </a:cubicBezTo>
                    <a:cubicBezTo>
                      <a:pt x="4004911" y="1208124"/>
                      <a:pt x="3998708" y="1198819"/>
                      <a:pt x="3992743" y="1190229"/>
                    </a:cubicBezTo>
                    <a:cubicBezTo>
                      <a:pt x="3986778" y="1181640"/>
                      <a:pt x="3979859" y="1174004"/>
                      <a:pt x="3973655" y="1166369"/>
                    </a:cubicBezTo>
                    <a:cubicBezTo>
                      <a:pt x="3961487" y="1151576"/>
                      <a:pt x="3949796" y="1139169"/>
                      <a:pt x="3942876" y="1128194"/>
                    </a:cubicBezTo>
                    <a:cubicBezTo>
                      <a:pt x="3929754" y="1107674"/>
                      <a:pt x="3893964" y="1051604"/>
                      <a:pt x="3882511" y="1034425"/>
                    </a:cubicBezTo>
                    <a:cubicBezTo>
                      <a:pt x="3828858" y="964445"/>
                      <a:pt x="3770590" y="898115"/>
                      <a:pt x="3708097" y="835913"/>
                    </a:cubicBezTo>
                    <a:cubicBezTo>
                      <a:pt x="3509277" y="631627"/>
                      <a:pt x="3270265" y="470765"/>
                      <a:pt x="3006146" y="363491"/>
                    </a:cubicBezTo>
                    <a:cubicBezTo>
                      <a:pt x="2727582" y="250206"/>
                      <a:pt x="2427034" y="201270"/>
                      <a:pt x="2126917" y="220334"/>
                    </a:cubicBezTo>
                    <a:cubicBezTo>
                      <a:pt x="1965122" y="231476"/>
                      <a:pt x="1805073" y="260609"/>
                      <a:pt x="1649724" y="307183"/>
                    </a:cubicBezTo>
                    <a:cubicBezTo>
                      <a:pt x="1342457" y="399997"/>
                      <a:pt x="1061905" y="565106"/>
                      <a:pt x="831576" y="788671"/>
                    </a:cubicBezTo>
                    <a:cubicBezTo>
                      <a:pt x="716785" y="901551"/>
                      <a:pt x="616152" y="1027983"/>
                      <a:pt x="531898" y="1165176"/>
                    </a:cubicBezTo>
                    <a:cubicBezTo>
                      <a:pt x="444658" y="1302155"/>
                      <a:pt x="375224" y="1449679"/>
                      <a:pt x="325274" y="1604194"/>
                    </a:cubicBezTo>
                    <a:cubicBezTo>
                      <a:pt x="297720" y="1682215"/>
                      <a:pt x="275166" y="1761906"/>
                      <a:pt x="257751" y="1842791"/>
                    </a:cubicBezTo>
                    <a:cubicBezTo>
                      <a:pt x="194079" y="2166638"/>
                      <a:pt x="209468" y="2501055"/>
                      <a:pt x="302607" y="2817696"/>
                    </a:cubicBezTo>
                    <a:cubicBezTo>
                      <a:pt x="353006" y="2986814"/>
                      <a:pt x="425191" y="3148678"/>
                      <a:pt x="517344" y="3299184"/>
                    </a:cubicBezTo>
                    <a:cubicBezTo>
                      <a:pt x="612255" y="3453031"/>
                      <a:pt x="726968" y="3593732"/>
                      <a:pt x="858537" y="3717683"/>
                    </a:cubicBezTo>
                    <a:cubicBezTo>
                      <a:pt x="1124503" y="3968376"/>
                      <a:pt x="1453402" y="4142337"/>
                      <a:pt x="1810299" y="4221122"/>
                    </a:cubicBezTo>
                    <a:cubicBezTo>
                      <a:pt x="1832012" y="4226610"/>
                      <a:pt x="1854201" y="4230666"/>
                      <a:pt x="1876391" y="4234483"/>
                    </a:cubicBezTo>
                    <a:lnTo>
                      <a:pt x="1942482" y="4246174"/>
                    </a:lnTo>
                    <a:cubicBezTo>
                      <a:pt x="1986861" y="4250947"/>
                      <a:pt x="2030763" y="4259059"/>
                      <a:pt x="2075142" y="4261206"/>
                    </a:cubicBezTo>
                    <a:lnTo>
                      <a:pt x="2141472" y="4266455"/>
                    </a:lnTo>
                    <a:lnTo>
                      <a:pt x="2207801" y="4268364"/>
                    </a:lnTo>
                    <a:cubicBezTo>
                      <a:pt x="2251942" y="4270512"/>
                      <a:pt x="2295844" y="4268364"/>
                      <a:pt x="2339745" y="4267171"/>
                    </a:cubicBezTo>
                    <a:cubicBezTo>
                      <a:pt x="2511065" y="4259417"/>
                      <a:pt x="2680786" y="4230642"/>
                      <a:pt x="2845093" y="4181515"/>
                    </a:cubicBezTo>
                    <a:cubicBezTo>
                      <a:pt x="2856307" y="4181515"/>
                      <a:pt x="2884700" y="4169824"/>
                      <a:pt x="2860125" y="4183185"/>
                    </a:cubicBezTo>
                    <a:cubicBezTo>
                      <a:pt x="2882791" y="4176266"/>
                      <a:pt x="2883984" y="4173164"/>
                      <a:pt x="2883984" y="4170301"/>
                    </a:cubicBezTo>
                    <a:cubicBezTo>
                      <a:pt x="2950553" y="4151929"/>
                      <a:pt x="2953416" y="4150974"/>
                      <a:pt x="3016644" y="4130217"/>
                    </a:cubicBezTo>
                    <a:cubicBezTo>
                      <a:pt x="3035255" y="4124490"/>
                      <a:pt x="3054342" y="4116139"/>
                      <a:pt x="3074385" y="4108265"/>
                    </a:cubicBezTo>
                    <a:cubicBezTo>
                      <a:pt x="3094427" y="4100392"/>
                      <a:pt x="3115423" y="4091802"/>
                      <a:pt x="3136181" y="4082020"/>
                    </a:cubicBezTo>
                    <a:cubicBezTo>
                      <a:pt x="3177458" y="4062216"/>
                      <a:pt x="3220644" y="4042413"/>
                      <a:pt x="3260251" y="4019985"/>
                    </a:cubicBezTo>
                    <a:cubicBezTo>
                      <a:pt x="3340897" y="3977276"/>
                      <a:pt x="3410567" y="3931943"/>
                      <a:pt x="3451129" y="3910707"/>
                    </a:cubicBezTo>
                    <a:cubicBezTo>
                      <a:pt x="3346225" y="3982167"/>
                      <a:pt x="3234874" y="4043677"/>
                      <a:pt x="3118525" y="4094427"/>
                    </a:cubicBezTo>
                    <a:cubicBezTo>
                      <a:pt x="3000618" y="4145701"/>
                      <a:pt x="2878881" y="4187646"/>
                      <a:pt x="2754426" y="4219929"/>
                    </a:cubicBezTo>
                    <a:cubicBezTo>
                      <a:pt x="2848068" y="4201986"/>
                      <a:pt x="2939904" y="4175645"/>
                      <a:pt x="3028813" y="4141192"/>
                    </a:cubicBezTo>
                    <a:cubicBezTo>
                      <a:pt x="3124251" y="4103732"/>
                      <a:pt x="3214679" y="4063648"/>
                      <a:pt x="3269557" y="4043129"/>
                    </a:cubicBezTo>
                    <a:cubicBezTo>
                      <a:pt x="3287213" y="4031199"/>
                      <a:pt x="3303437" y="4021655"/>
                      <a:pt x="3317276" y="4013066"/>
                    </a:cubicBezTo>
                    <a:cubicBezTo>
                      <a:pt x="3331115" y="4004476"/>
                      <a:pt x="3345192" y="3996363"/>
                      <a:pt x="3357599" y="3989206"/>
                    </a:cubicBezTo>
                    <a:cubicBezTo>
                      <a:pt x="3381232" y="3977323"/>
                      <a:pt x="3402946" y="3961958"/>
                      <a:pt x="3422020" y="3943634"/>
                    </a:cubicBezTo>
                    <a:cubicBezTo>
                      <a:pt x="3432279" y="3946259"/>
                      <a:pt x="3478329" y="3916434"/>
                      <a:pt x="3526525" y="3875872"/>
                    </a:cubicBezTo>
                    <a:cubicBezTo>
                      <a:pt x="3538694" y="3866090"/>
                      <a:pt x="3550385" y="3856069"/>
                      <a:pt x="3563508" y="3845571"/>
                    </a:cubicBezTo>
                    <a:lnTo>
                      <a:pt x="3598820" y="3814314"/>
                    </a:lnTo>
                    <a:close/>
                    <a:moveTo>
                      <a:pt x="4250666" y="3027662"/>
                    </a:moveTo>
                    <a:cubicBezTo>
                      <a:pt x="4241600" y="3050328"/>
                      <a:pt x="4233010" y="3073233"/>
                      <a:pt x="4223466" y="3095900"/>
                    </a:cubicBezTo>
                    <a:lnTo>
                      <a:pt x="4193164" y="3162707"/>
                    </a:lnTo>
                    <a:cubicBezTo>
                      <a:pt x="4193164" y="3172967"/>
                      <a:pt x="4208912" y="3137655"/>
                      <a:pt x="4224898" y="3100910"/>
                    </a:cubicBezTo>
                    <a:cubicBezTo>
                      <a:pt x="4234776" y="3076884"/>
                      <a:pt x="4243365" y="3052356"/>
                      <a:pt x="4250666" y="3027423"/>
                    </a:cubicBezTo>
                    <a:close/>
                    <a:moveTo>
                      <a:pt x="3843620" y="3724125"/>
                    </a:moveTo>
                    <a:cubicBezTo>
                      <a:pt x="3870343" y="3689051"/>
                      <a:pt x="3893964" y="3670918"/>
                      <a:pt x="3899213" y="3654694"/>
                    </a:cubicBezTo>
                    <a:cubicBezTo>
                      <a:pt x="3868911" y="3690244"/>
                      <a:pt x="3837417" y="3717444"/>
                      <a:pt x="3843620" y="3724125"/>
                    </a:cubicBezTo>
                    <a:close/>
                    <a:moveTo>
                      <a:pt x="2357640" y="4278146"/>
                    </a:moveTo>
                    <a:cubicBezTo>
                      <a:pt x="2320820" y="4281153"/>
                      <a:pt x="2283864" y="4282203"/>
                      <a:pt x="2246931" y="4281248"/>
                    </a:cubicBezTo>
                    <a:cubicBezTo>
                      <a:pt x="2243114" y="4289599"/>
                      <a:pt x="2354538" y="4282918"/>
                      <a:pt x="2357640" y="4278146"/>
                    </a:cubicBezTo>
                    <a:close/>
                    <a:moveTo>
                      <a:pt x="2509388" y="4263592"/>
                    </a:moveTo>
                    <a:cubicBezTo>
                      <a:pt x="2495310" y="4265978"/>
                      <a:pt x="2472644" y="4268364"/>
                      <a:pt x="2452840" y="4270512"/>
                    </a:cubicBezTo>
                    <a:cubicBezTo>
                      <a:pt x="2439441" y="4270416"/>
                      <a:pt x="2426098" y="4272253"/>
                      <a:pt x="2413233" y="4275999"/>
                    </a:cubicBezTo>
                    <a:cubicBezTo>
                      <a:pt x="2445749" y="4277168"/>
                      <a:pt x="2478232" y="4272969"/>
                      <a:pt x="2509388" y="4263592"/>
                    </a:cubicBezTo>
                    <a:close/>
                    <a:moveTo>
                      <a:pt x="4301726" y="1433597"/>
                    </a:moveTo>
                    <a:cubicBezTo>
                      <a:pt x="4290035" y="1400433"/>
                      <a:pt x="4269038" y="1348657"/>
                      <a:pt x="4249950" y="1304994"/>
                    </a:cubicBezTo>
                    <a:cubicBezTo>
                      <a:pt x="4230863" y="1261331"/>
                      <a:pt x="4210105" y="1227927"/>
                      <a:pt x="4202231" y="1229597"/>
                    </a:cubicBezTo>
                    <a:lnTo>
                      <a:pt x="4231578" y="1287099"/>
                    </a:lnTo>
                    <a:cubicBezTo>
                      <a:pt x="4241122" y="1306187"/>
                      <a:pt x="4249473" y="1325991"/>
                      <a:pt x="4258063" y="1343885"/>
                    </a:cubicBezTo>
                    <a:lnTo>
                      <a:pt x="4281922" y="1394468"/>
                    </a:lnTo>
                    <a:cubicBezTo>
                      <a:pt x="4290750" y="1409738"/>
                      <a:pt x="4297193" y="1423099"/>
                      <a:pt x="4301726" y="1433597"/>
                    </a:cubicBezTo>
                    <a:close/>
                    <a:moveTo>
                      <a:pt x="3800673" y="3625823"/>
                    </a:moveTo>
                    <a:cubicBezTo>
                      <a:pt x="3811887" y="3608406"/>
                      <a:pt x="3824532" y="3604826"/>
                      <a:pt x="3855789" y="3561164"/>
                    </a:cubicBezTo>
                    <a:cubicBezTo>
                      <a:pt x="3870582" y="3555914"/>
                      <a:pt x="3822147" y="3606020"/>
                      <a:pt x="3803774" y="3628686"/>
                    </a:cubicBezTo>
                    <a:cubicBezTo>
                      <a:pt x="3807115" y="3620813"/>
                      <a:pt x="3811171" y="3613177"/>
                      <a:pt x="3800673" y="3625823"/>
                    </a:cubicBezTo>
                    <a:close/>
                    <a:moveTo>
                      <a:pt x="3967690" y="3448785"/>
                    </a:moveTo>
                    <a:cubicBezTo>
                      <a:pt x="3969361" y="3440673"/>
                      <a:pt x="3976280" y="3436377"/>
                      <a:pt x="3977711" y="3438286"/>
                    </a:cubicBezTo>
                    <a:cubicBezTo>
                      <a:pt x="3954549" y="3475006"/>
                      <a:pt x="3928878" y="3510080"/>
                      <a:pt x="3900883" y="3543269"/>
                    </a:cubicBezTo>
                    <a:cubicBezTo>
                      <a:pt x="3898736" y="3537543"/>
                      <a:pt x="3913052" y="3521318"/>
                      <a:pt x="3928561" y="3502707"/>
                    </a:cubicBezTo>
                    <a:cubicBezTo>
                      <a:pt x="3942955" y="3485886"/>
                      <a:pt x="3955365" y="3467491"/>
                      <a:pt x="3965543" y="3447830"/>
                    </a:cubicBezTo>
                    <a:close/>
                    <a:moveTo>
                      <a:pt x="4230147" y="3130735"/>
                    </a:moveTo>
                    <a:cubicBezTo>
                      <a:pt x="4230147" y="3148392"/>
                      <a:pt x="4194119" y="3210904"/>
                      <a:pt x="4189585" y="3226174"/>
                    </a:cubicBezTo>
                    <a:cubicBezTo>
                      <a:pt x="4177894" y="3244546"/>
                      <a:pt x="4183859" y="3229991"/>
                      <a:pt x="4195312" y="3206370"/>
                    </a:cubicBezTo>
                    <a:cubicBezTo>
                      <a:pt x="4206764" y="3182750"/>
                      <a:pt x="4221557" y="3148869"/>
                      <a:pt x="4230147" y="3130735"/>
                    </a:cubicBezTo>
                    <a:close/>
                    <a:moveTo>
                      <a:pt x="4430091" y="2035815"/>
                    </a:moveTo>
                    <a:cubicBezTo>
                      <a:pt x="4427705" y="2020068"/>
                      <a:pt x="4424126" y="1978075"/>
                      <a:pt x="4423172" y="1941808"/>
                    </a:cubicBezTo>
                    <a:cubicBezTo>
                      <a:pt x="4422217" y="1905542"/>
                      <a:pt x="4419831" y="1875955"/>
                      <a:pt x="4424365" y="1884784"/>
                    </a:cubicBezTo>
                    <a:cubicBezTo>
                      <a:pt x="4426751" y="1908572"/>
                      <a:pt x="4427729" y="1932455"/>
                      <a:pt x="4427228" y="1956363"/>
                    </a:cubicBezTo>
                    <a:cubicBezTo>
                      <a:pt x="4427466" y="1979745"/>
                      <a:pt x="4428421" y="2003605"/>
                      <a:pt x="4430329" y="2035815"/>
                    </a:cubicBezTo>
                    <a:close/>
                  </a:path>
                </a:pathLst>
              </a:custGeom>
              <a:blipFill>
                <a:blip r:embed="rId3"/>
                <a:stretch>
                  <a:fillRect/>
                </a:stretch>
              </a:blipFill>
              <a:ln w="238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4" name="椭圆 33">
                <a:extLst>
                  <a:ext uri="{FF2B5EF4-FFF2-40B4-BE49-F238E27FC236}">
                    <a16:creationId xmlns:a16="http://schemas.microsoft.com/office/drawing/2014/main" id="{F639343A-CA4C-C9E3-AC8C-F8852E032F17}"/>
                  </a:ext>
                </a:extLst>
              </p:cNvPr>
              <p:cNvSpPr/>
              <p:nvPr/>
            </p:nvSpPr>
            <p:spPr>
              <a:xfrm>
                <a:off x="4382453" y="1835597"/>
                <a:ext cx="3207067" cy="3207067"/>
              </a:xfrm>
              <a:prstGeom prst="ellipse">
                <a:avLst/>
              </a:prstGeom>
              <a:gradFill flip="none" rotWithShape="1">
                <a:gsLst>
                  <a:gs pos="100000">
                    <a:schemeClr val="accent1">
                      <a:lumMod val="50000"/>
                    </a:schemeClr>
                  </a:gs>
                  <a:gs pos="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pic>
          <p:nvPicPr>
            <p:cNvPr id="28" name="Picture 27">
              <a:extLst>
                <a:ext uri="{FF2B5EF4-FFF2-40B4-BE49-F238E27FC236}">
                  <a16:creationId xmlns:a16="http://schemas.microsoft.com/office/drawing/2014/main" id="{77E2DC71-44B1-98B2-1F4A-305FC06D8D8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40595" t="26989" r="38360" b="31045"/>
            <a:stretch>
              <a:fillRect/>
            </a:stretch>
          </p:blipFill>
          <p:spPr>
            <a:xfrm>
              <a:off x="10118359" y="3321801"/>
              <a:ext cx="1351849" cy="2006623"/>
            </a:xfrm>
            <a:custGeom>
              <a:avLst/>
              <a:gdLst>
                <a:gd name="connsiteX0" fmla="*/ 0 w 1547332"/>
                <a:gd name="connsiteY0" fmla="*/ 0 h 2296789"/>
                <a:gd name="connsiteX1" fmla="*/ 1459091 w 1547332"/>
                <a:gd name="connsiteY1" fmla="*/ 0 h 2296789"/>
                <a:gd name="connsiteX2" fmla="*/ 1459091 w 1547332"/>
                <a:gd name="connsiteY2" fmla="*/ 1171418 h 2296789"/>
                <a:gd name="connsiteX3" fmla="*/ 1486534 w 1547332"/>
                <a:gd name="connsiteY3" fmla="*/ 1221977 h 2296789"/>
                <a:gd name="connsiteX4" fmla="*/ 1547332 w 1547332"/>
                <a:gd name="connsiteY4" fmla="*/ 1523123 h 2296789"/>
                <a:gd name="connsiteX5" fmla="*/ 773666 w 1547332"/>
                <a:gd name="connsiteY5" fmla="*/ 2296789 h 2296789"/>
                <a:gd name="connsiteX6" fmla="*/ 3995 w 1547332"/>
                <a:gd name="connsiteY6" fmla="*/ 1602226 h 2296789"/>
                <a:gd name="connsiteX7" fmla="*/ 1223 w 1547332"/>
                <a:gd name="connsiteY7" fmla="*/ 1547332 h 2296789"/>
                <a:gd name="connsiteX8" fmla="*/ 0 w 1547332"/>
                <a:gd name="connsiteY8" fmla="*/ 1547332 h 2296789"/>
                <a:gd name="connsiteX9" fmla="*/ 0 w 1547332"/>
                <a:gd name="connsiteY9" fmla="*/ 1523123 h 229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7332" h="2296789">
                  <a:moveTo>
                    <a:pt x="0" y="0"/>
                  </a:moveTo>
                  <a:lnTo>
                    <a:pt x="1459091" y="0"/>
                  </a:lnTo>
                  <a:lnTo>
                    <a:pt x="1459091" y="1171418"/>
                  </a:lnTo>
                  <a:lnTo>
                    <a:pt x="1486534" y="1221977"/>
                  </a:lnTo>
                  <a:cubicBezTo>
                    <a:pt x="1525683" y="1314538"/>
                    <a:pt x="1547332" y="1416302"/>
                    <a:pt x="1547332" y="1523123"/>
                  </a:cubicBezTo>
                  <a:cubicBezTo>
                    <a:pt x="1547332" y="1950407"/>
                    <a:pt x="1200950" y="2296789"/>
                    <a:pt x="773666" y="2296789"/>
                  </a:cubicBezTo>
                  <a:cubicBezTo>
                    <a:pt x="373088" y="2296789"/>
                    <a:pt x="43614" y="1992352"/>
                    <a:pt x="3995" y="1602226"/>
                  </a:cubicBezTo>
                  <a:lnTo>
                    <a:pt x="1223" y="1547332"/>
                  </a:lnTo>
                  <a:lnTo>
                    <a:pt x="0" y="1547332"/>
                  </a:lnTo>
                  <a:lnTo>
                    <a:pt x="0" y="1523123"/>
                  </a:lnTo>
                  <a:close/>
                </a:path>
              </a:pathLst>
            </a:custGeom>
          </p:spPr>
        </p:pic>
      </p:grpSp>
      <p:grpSp>
        <p:nvGrpSpPr>
          <p:cNvPr id="43" name="组合 42">
            <a:extLst>
              <a:ext uri="{FF2B5EF4-FFF2-40B4-BE49-F238E27FC236}">
                <a16:creationId xmlns:a16="http://schemas.microsoft.com/office/drawing/2014/main" id="{972F1F94-AFF6-4672-C089-1A7451EA1027}"/>
              </a:ext>
            </a:extLst>
          </p:cNvPr>
          <p:cNvGrpSpPr/>
          <p:nvPr/>
        </p:nvGrpSpPr>
        <p:grpSpPr>
          <a:xfrm>
            <a:off x="2551650" y="3838981"/>
            <a:ext cx="7140251" cy="1736251"/>
            <a:chOff x="1532088" y="3997027"/>
            <a:chExt cx="8159814" cy="1736251"/>
          </a:xfrm>
        </p:grpSpPr>
        <p:sp>
          <p:nvSpPr>
            <p:cNvPr id="37" name="任意多边形: 形状 36">
              <a:extLst>
                <a:ext uri="{FF2B5EF4-FFF2-40B4-BE49-F238E27FC236}">
                  <a16:creationId xmlns:a16="http://schemas.microsoft.com/office/drawing/2014/main" id="{7D32AABD-1959-F0D2-A85E-E977174A61CB}"/>
                </a:ext>
              </a:extLst>
            </p:cNvPr>
            <p:cNvSpPr/>
            <p:nvPr/>
          </p:nvSpPr>
          <p:spPr>
            <a:xfrm rot="5400000" flipH="1">
              <a:off x="4743869" y="785246"/>
              <a:ext cx="1736251" cy="8159814"/>
            </a:xfrm>
            <a:custGeom>
              <a:avLst/>
              <a:gdLst>
                <a:gd name="connsiteX0" fmla="*/ 1736251 w 1736251"/>
                <a:gd name="connsiteY0" fmla="*/ 650067 h 8159814"/>
                <a:gd name="connsiteX1" fmla="*/ 1736251 w 1736251"/>
                <a:gd name="connsiteY1" fmla="*/ 7870433 h 8159814"/>
                <a:gd name="connsiteX2" fmla="*/ 1446870 w 1736251"/>
                <a:gd name="connsiteY2" fmla="*/ 8159814 h 8159814"/>
                <a:gd name="connsiteX3" fmla="*/ 289381 w 1736251"/>
                <a:gd name="connsiteY3" fmla="*/ 8159814 h 8159814"/>
                <a:gd name="connsiteX4" fmla="*/ 0 w 1736251"/>
                <a:gd name="connsiteY4" fmla="*/ 7870433 h 8159814"/>
                <a:gd name="connsiteX5" fmla="*/ 0 w 1736251"/>
                <a:gd name="connsiteY5" fmla="*/ 650066 h 8159814"/>
                <a:gd name="connsiteX6" fmla="*/ 289381 w 1736251"/>
                <a:gd name="connsiteY6" fmla="*/ 360686 h 8159814"/>
                <a:gd name="connsiteX7" fmla="*/ 1089639 w 1736251"/>
                <a:gd name="connsiteY7" fmla="*/ 360686 h 8159814"/>
                <a:gd name="connsiteX8" fmla="*/ 1298836 w 1736251"/>
                <a:gd name="connsiteY8" fmla="*/ 0 h 8159814"/>
                <a:gd name="connsiteX9" fmla="*/ 1516145 w 1736251"/>
                <a:gd name="connsiteY9" fmla="*/ 374672 h 8159814"/>
                <a:gd name="connsiteX10" fmla="*/ 1559511 w 1736251"/>
                <a:gd name="connsiteY10" fmla="*/ 383427 h 8159814"/>
                <a:gd name="connsiteX11" fmla="*/ 1736251 w 1736251"/>
                <a:gd name="connsiteY11" fmla="*/ 650067 h 815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6251" h="8159814">
                  <a:moveTo>
                    <a:pt x="1736251" y="650067"/>
                  </a:moveTo>
                  <a:lnTo>
                    <a:pt x="1736251" y="7870433"/>
                  </a:lnTo>
                  <a:cubicBezTo>
                    <a:pt x="1736251" y="8030254"/>
                    <a:pt x="1606691" y="8159814"/>
                    <a:pt x="1446870" y="8159814"/>
                  </a:cubicBezTo>
                  <a:lnTo>
                    <a:pt x="289381" y="8159814"/>
                  </a:lnTo>
                  <a:cubicBezTo>
                    <a:pt x="129560" y="8159814"/>
                    <a:pt x="0" y="8030254"/>
                    <a:pt x="0" y="7870433"/>
                  </a:cubicBezTo>
                  <a:lnTo>
                    <a:pt x="0" y="650066"/>
                  </a:lnTo>
                  <a:cubicBezTo>
                    <a:pt x="0" y="490246"/>
                    <a:pt x="129560" y="360686"/>
                    <a:pt x="289381" y="360686"/>
                  </a:cubicBezTo>
                  <a:lnTo>
                    <a:pt x="1089639" y="360686"/>
                  </a:lnTo>
                  <a:lnTo>
                    <a:pt x="1298836" y="0"/>
                  </a:lnTo>
                  <a:lnTo>
                    <a:pt x="1516145" y="374672"/>
                  </a:lnTo>
                  <a:lnTo>
                    <a:pt x="1559511" y="383427"/>
                  </a:lnTo>
                  <a:cubicBezTo>
                    <a:pt x="1663374" y="427357"/>
                    <a:pt x="1736251" y="530201"/>
                    <a:pt x="1736251" y="650067"/>
                  </a:cubicBezTo>
                  <a:close/>
                </a:path>
              </a:pathLst>
            </a:cu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9" name="文本框 38">
              <a:extLst>
                <a:ext uri="{FF2B5EF4-FFF2-40B4-BE49-F238E27FC236}">
                  <a16:creationId xmlns:a16="http://schemas.microsoft.com/office/drawing/2014/main" id="{BEE652A5-816A-5D04-DD3F-B04473BEDC74}"/>
                </a:ext>
              </a:extLst>
            </p:cNvPr>
            <p:cNvSpPr txBox="1"/>
            <p:nvPr/>
          </p:nvSpPr>
          <p:spPr>
            <a:xfrm>
              <a:off x="1542847" y="4132679"/>
              <a:ext cx="7809469" cy="1477328"/>
            </a:xfrm>
            <a:prstGeom prst="rect">
              <a:avLst/>
            </a:prstGeom>
            <a:noFill/>
          </p:spPr>
          <p:txBody>
            <a:bodyPr wrap="square" rtlCol="0">
              <a:spAutoFit/>
            </a:bodyPr>
            <a:lstStyle/>
            <a:p>
              <a:r>
                <a:rPr lang="zh-CN" altLang="en-US" dirty="0"/>
                <a:t>展望未来，我国青年一代必将大有可为，也必将大有作为。这是“长江后浪推前浪”的历史规律，也是“一代更比一代强”的青春责任。广大青年要勇敢肩负起时代赋予的重任，志存高远，脚踏实地，努力在实现中华民族伟大复兴的中国梦的生动实践中放飞青春梦想。</a:t>
              </a:r>
            </a:p>
          </p:txBody>
        </p:sp>
      </p:grpSp>
      <p:grpSp>
        <p:nvGrpSpPr>
          <p:cNvPr id="42" name="组合 41">
            <a:extLst>
              <a:ext uri="{FF2B5EF4-FFF2-40B4-BE49-F238E27FC236}">
                <a16:creationId xmlns:a16="http://schemas.microsoft.com/office/drawing/2014/main" id="{53817B3B-F41C-DA96-7BE7-E0164557B71C}"/>
              </a:ext>
            </a:extLst>
          </p:cNvPr>
          <p:cNvGrpSpPr/>
          <p:nvPr/>
        </p:nvGrpSpPr>
        <p:grpSpPr>
          <a:xfrm>
            <a:off x="2296923" y="1374763"/>
            <a:ext cx="6959966" cy="1736251"/>
            <a:chOff x="3359336" y="1124719"/>
            <a:chExt cx="8159814" cy="1736251"/>
          </a:xfrm>
        </p:grpSpPr>
        <p:sp>
          <p:nvSpPr>
            <p:cNvPr id="36" name="任意多边形: 形状 35">
              <a:extLst>
                <a:ext uri="{FF2B5EF4-FFF2-40B4-BE49-F238E27FC236}">
                  <a16:creationId xmlns:a16="http://schemas.microsoft.com/office/drawing/2014/main" id="{A899353E-F490-79A7-941E-A171563BAA2C}"/>
                </a:ext>
              </a:extLst>
            </p:cNvPr>
            <p:cNvSpPr/>
            <p:nvPr/>
          </p:nvSpPr>
          <p:spPr>
            <a:xfrm rot="16200000">
              <a:off x="6571117" y="-2087062"/>
              <a:ext cx="1736251" cy="8159814"/>
            </a:xfrm>
            <a:custGeom>
              <a:avLst/>
              <a:gdLst>
                <a:gd name="connsiteX0" fmla="*/ 1736251 w 1736251"/>
                <a:gd name="connsiteY0" fmla="*/ 650067 h 8159814"/>
                <a:gd name="connsiteX1" fmla="*/ 1736251 w 1736251"/>
                <a:gd name="connsiteY1" fmla="*/ 7870433 h 8159814"/>
                <a:gd name="connsiteX2" fmla="*/ 1446870 w 1736251"/>
                <a:gd name="connsiteY2" fmla="*/ 8159814 h 8159814"/>
                <a:gd name="connsiteX3" fmla="*/ 289381 w 1736251"/>
                <a:gd name="connsiteY3" fmla="*/ 8159814 h 8159814"/>
                <a:gd name="connsiteX4" fmla="*/ 0 w 1736251"/>
                <a:gd name="connsiteY4" fmla="*/ 7870433 h 8159814"/>
                <a:gd name="connsiteX5" fmla="*/ 0 w 1736251"/>
                <a:gd name="connsiteY5" fmla="*/ 650066 h 8159814"/>
                <a:gd name="connsiteX6" fmla="*/ 289381 w 1736251"/>
                <a:gd name="connsiteY6" fmla="*/ 360686 h 8159814"/>
                <a:gd name="connsiteX7" fmla="*/ 1089639 w 1736251"/>
                <a:gd name="connsiteY7" fmla="*/ 360686 h 8159814"/>
                <a:gd name="connsiteX8" fmla="*/ 1298836 w 1736251"/>
                <a:gd name="connsiteY8" fmla="*/ 0 h 8159814"/>
                <a:gd name="connsiteX9" fmla="*/ 1516145 w 1736251"/>
                <a:gd name="connsiteY9" fmla="*/ 374672 h 8159814"/>
                <a:gd name="connsiteX10" fmla="*/ 1559511 w 1736251"/>
                <a:gd name="connsiteY10" fmla="*/ 383427 h 8159814"/>
                <a:gd name="connsiteX11" fmla="*/ 1736251 w 1736251"/>
                <a:gd name="connsiteY11" fmla="*/ 650067 h 815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6251" h="8159814">
                  <a:moveTo>
                    <a:pt x="1736251" y="650067"/>
                  </a:moveTo>
                  <a:lnTo>
                    <a:pt x="1736251" y="7870433"/>
                  </a:lnTo>
                  <a:cubicBezTo>
                    <a:pt x="1736251" y="8030254"/>
                    <a:pt x="1606691" y="8159814"/>
                    <a:pt x="1446870" y="8159814"/>
                  </a:cubicBezTo>
                  <a:lnTo>
                    <a:pt x="289381" y="8159814"/>
                  </a:lnTo>
                  <a:cubicBezTo>
                    <a:pt x="129560" y="8159814"/>
                    <a:pt x="0" y="8030254"/>
                    <a:pt x="0" y="7870433"/>
                  </a:cubicBezTo>
                  <a:lnTo>
                    <a:pt x="0" y="650066"/>
                  </a:lnTo>
                  <a:cubicBezTo>
                    <a:pt x="0" y="490246"/>
                    <a:pt x="129560" y="360686"/>
                    <a:pt x="289381" y="360686"/>
                  </a:cubicBezTo>
                  <a:lnTo>
                    <a:pt x="1089639" y="360686"/>
                  </a:lnTo>
                  <a:lnTo>
                    <a:pt x="1298836" y="0"/>
                  </a:lnTo>
                  <a:lnTo>
                    <a:pt x="1516145" y="374672"/>
                  </a:lnTo>
                  <a:lnTo>
                    <a:pt x="1559511" y="383427"/>
                  </a:lnTo>
                  <a:cubicBezTo>
                    <a:pt x="1663374" y="427357"/>
                    <a:pt x="1736251" y="530201"/>
                    <a:pt x="1736251" y="650067"/>
                  </a:cubicBezTo>
                  <a:close/>
                </a:path>
              </a:pathLst>
            </a:cu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1" name="文本框 40">
              <a:extLst>
                <a:ext uri="{FF2B5EF4-FFF2-40B4-BE49-F238E27FC236}">
                  <a16:creationId xmlns:a16="http://schemas.microsoft.com/office/drawing/2014/main" id="{A5347673-A5C4-E586-7E84-5B57A479B56C}"/>
                </a:ext>
              </a:extLst>
            </p:cNvPr>
            <p:cNvSpPr txBox="1"/>
            <p:nvPr/>
          </p:nvSpPr>
          <p:spPr>
            <a:xfrm>
              <a:off x="3855243" y="1325058"/>
              <a:ext cx="7541416" cy="1477328"/>
            </a:xfrm>
            <a:prstGeom prst="rect">
              <a:avLst/>
            </a:prstGeom>
            <a:noFill/>
          </p:spPr>
          <p:txBody>
            <a:bodyPr wrap="square" rtlCol="0">
              <a:spAutoFit/>
            </a:bodyPr>
            <a:lstStyle/>
            <a:p>
              <a:r>
                <a:rPr lang="zh-CN" altLang="en-US" dirty="0"/>
                <a:t>什么时候，你把体质锻炼和功能锻炼看成跟吃饭、工作、睡觉一样</a:t>
              </a:r>
              <a:r>
                <a:rPr lang="en-US" altLang="zh-CN" dirty="0"/>
                <a:t>,</a:t>
              </a:r>
              <a:r>
                <a:rPr lang="zh-CN" altLang="en-US" dirty="0"/>
                <a:t> 是生活中不可或缺的重要组成部分，那么，你的境界将会达到一个新高度。体育培养人的三种精神：一是竞争精神；二是团队精神；三是高效率。把体育精神拿到工作、学习上来，是极为可贵的。</a:t>
              </a:r>
            </a:p>
          </p:txBody>
        </p:sp>
      </p:grpSp>
      <p:sp>
        <p:nvSpPr>
          <p:cNvPr id="2" name="文本框 1">
            <a:extLst>
              <a:ext uri="{FF2B5EF4-FFF2-40B4-BE49-F238E27FC236}">
                <a16:creationId xmlns:a16="http://schemas.microsoft.com/office/drawing/2014/main" id="{95047E7A-2A36-9214-E929-C447A25F8577}"/>
              </a:ext>
            </a:extLst>
          </p:cNvPr>
          <p:cNvSpPr txBox="1"/>
          <p:nvPr/>
        </p:nvSpPr>
        <p:spPr>
          <a:xfrm>
            <a:off x="593280" y="2914029"/>
            <a:ext cx="1569660" cy="646331"/>
          </a:xfrm>
          <a:prstGeom prst="rect">
            <a:avLst/>
          </a:prstGeom>
          <a:noFill/>
        </p:spPr>
        <p:txBody>
          <a:bodyPr wrap="none" rtlCol="0">
            <a:spAutoFit/>
          </a:bodyPr>
          <a:lstStyle/>
          <a:p>
            <a:r>
              <a:rPr lang="zh-CN" altLang="en-US" sz="3600" dirty="0">
                <a:latin typeface="字酷堂黄楷体(个人非商业版)" panose="02010609030101010101" pitchFamily="49" charset="-122"/>
                <a:ea typeface="字酷堂黄楷体(个人非商业版)" panose="02010609030101010101" pitchFamily="49" charset="-122"/>
              </a:rPr>
              <a:t>钟南山</a:t>
            </a:r>
          </a:p>
        </p:txBody>
      </p:sp>
      <p:sp>
        <p:nvSpPr>
          <p:cNvPr id="20" name="文本框 19">
            <a:extLst>
              <a:ext uri="{FF2B5EF4-FFF2-40B4-BE49-F238E27FC236}">
                <a16:creationId xmlns:a16="http://schemas.microsoft.com/office/drawing/2014/main" id="{27B35351-7372-2488-4C0D-F4A5333AAB90}"/>
              </a:ext>
            </a:extLst>
          </p:cNvPr>
          <p:cNvSpPr txBox="1"/>
          <p:nvPr/>
        </p:nvSpPr>
        <p:spPr>
          <a:xfrm>
            <a:off x="10095664" y="5493445"/>
            <a:ext cx="1569660" cy="646331"/>
          </a:xfrm>
          <a:prstGeom prst="rect">
            <a:avLst/>
          </a:prstGeom>
          <a:noFill/>
        </p:spPr>
        <p:txBody>
          <a:bodyPr wrap="none" rtlCol="0">
            <a:spAutoFit/>
          </a:bodyPr>
          <a:lstStyle/>
          <a:p>
            <a:r>
              <a:rPr lang="zh-CN" altLang="en-US" sz="3600" dirty="0">
                <a:latin typeface="字酷堂黄楷体(个人非商业版)" panose="02010609030101010101" pitchFamily="49" charset="-122"/>
                <a:ea typeface="字酷堂黄楷体(个人非商业版)" panose="02010609030101010101" pitchFamily="49" charset="-122"/>
              </a:rPr>
              <a:t>习近平</a:t>
            </a:r>
          </a:p>
        </p:txBody>
      </p:sp>
      <p:pic>
        <p:nvPicPr>
          <p:cNvPr id="6" name="图片 5" descr="图表, 形状&#10;&#10;描述已自动生成">
            <a:extLst>
              <a:ext uri="{FF2B5EF4-FFF2-40B4-BE49-F238E27FC236}">
                <a16:creationId xmlns:a16="http://schemas.microsoft.com/office/drawing/2014/main" id="{C503FB81-BA3C-CA42-EF46-5221490EF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12387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par>
                                <p:cTn id="18" presetID="53" presetClass="entr" presetSubtype="16"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2"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right)">
                                      <p:cBhvr>
                                        <p:cTn id="3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4CF94CF-EA7D-7CFF-23E4-C5612B74C423}"/>
              </a:ext>
            </a:extLst>
          </p:cNvPr>
          <p:cNvPicPr>
            <a:picLocks noChangeAspect="1"/>
          </p:cNvPicPr>
          <p:nvPr/>
        </p:nvPicPr>
        <p:blipFill>
          <a:blip r:embed="rId2"/>
          <a:stretch>
            <a:fillRect/>
          </a:stretch>
        </p:blipFill>
        <p:spPr>
          <a:xfrm>
            <a:off x="2437180" y="455212"/>
            <a:ext cx="2522884" cy="2126540"/>
          </a:xfrm>
          <a:prstGeom prst="rect">
            <a:avLst/>
          </a:prstGeom>
        </p:spPr>
      </p:pic>
      <p:pic>
        <p:nvPicPr>
          <p:cNvPr id="9" name="图片 8">
            <a:extLst>
              <a:ext uri="{FF2B5EF4-FFF2-40B4-BE49-F238E27FC236}">
                <a16:creationId xmlns:a16="http://schemas.microsoft.com/office/drawing/2014/main" id="{649E6BE9-F96A-CA03-B0D1-6D8547AAE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598" y="-62523"/>
            <a:ext cx="1580709" cy="2213742"/>
          </a:xfrm>
          <a:prstGeom prst="rect">
            <a:avLst/>
          </a:prstGeom>
        </p:spPr>
      </p:pic>
      <p:sp>
        <p:nvSpPr>
          <p:cNvPr id="12" name="椭圆 11">
            <a:extLst>
              <a:ext uri="{FF2B5EF4-FFF2-40B4-BE49-F238E27FC236}">
                <a16:creationId xmlns:a16="http://schemas.microsoft.com/office/drawing/2014/main" id="{2911AB18-0832-B5EB-3510-73D6B5DBC36C}"/>
              </a:ext>
            </a:extLst>
          </p:cNvPr>
          <p:cNvSpPr/>
          <p:nvPr/>
        </p:nvSpPr>
        <p:spPr>
          <a:xfrm>
            <a:off x="508820" y="3945194"/>
            <a:ext cx="1519084" cy="1519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FD61B5A-D84F-5836-B686-2D604DF7A276}"/>
              </a:ext>
            </a:extLst>
          </p:cNvPr>
          <p:cNvSpPr/>
          <p:nvPr/>
        </p:nvSpPr>
        <p:spPr>
          <a:xfrm>
            <a:off x="656304" y="816967"/>
            <a:ext cx="1371600" cy="1876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加号 13">
            <a:extLst>
              <a:ext uri="{FF2B5EF4-FFF2-40B4-BE49-F238E27FC236}">
                <a16:creationId xmlns:a16="http://schemas.microsoft.com/office/drawing/2014/main" id="{7A062865-895D-38E1-5CC5-173A43F9D0CF}"/>
              </a:ext>
            </a:extLst>
          </p:cNvPr>
          <p:cNvSpPr/>
          <p:nvPr/>
        </p:nvSpPr>
        <p:spPr>
          <a:xfrm>
            <a:off x="582562" y="2581752"/>
            <a:ext cx="1519084" cy="1519084"/>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675C83F1-EDFE-0BE1-8290-12A58892D9C2}"/>
              </a:ext>
            </a:extLst>
          </p:cNvPr>
          <p:cNvSpPr/>
          <p:nvPr/>
        </p:nvSpPr>
        <p:spPr>
          <a:xfrm>
            <a:off x="2175388" y="3061075"/>
            <a:ext cx="2929900" cy="56043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F219ED05-8B1D-A96A-102A-8B3B42751EDC}"/>
              </a:ext>
            </a:extLst>
          </p:cNvPr>
          <p:cNvCxnSpPr>
            <a:cxnSpLocks/>
          </p:cNvCxnSpPr>
          <p:nvPr/>
        </p:nvCxnSpPr>
        <p:spPr>
          <a:xfrm flipH="1">
            <a:off x="3303639" y="1518482"/>
            <a:ext cx="885826" cy="15425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任意多边形: 形状 19">
            <a:extLst>
              <a:ext uri="{FF2B5EF4-FFF2-40B4-BE49-F238E27FC236}">
                <a16:creationId xmlns:a16="http://schemas.microsoft.com/office/drawing/2014/main" id="{57A3389C-9978-3320-8C1F-6E487607F2F6}"/>
              </a:ext>
            </a:extLst>
          </p:cNvPr>
          <p:cNvSpPr/>
          <p:nvPr/>
        </p:nvSpPr>
        <p:spPr>
          <a:xfrm>
            <a:off x="5138748" y="2821046"/>
            <a:ext cx="1519084" cy="2737338"/>
          </a:xfrm>
          <a:custGeom>
            <a:avLst/>
            <a:gdLst>
              <a:gd name="connsiteX0" fmla="*/ 73742 w 1519084"/>
              <a:gd name="connsiteY0" fmla="*/ 0 h 2737338"/>
              <a:gd name="connsiteX1" fmla="*/ 1445342 w 1519084"/>
              <a:gd name="connsiteY1" fmla="*/ 0 h 2737338"/>
              <a:gd name="connsiteX2" fmla="*/ 1445342 w 1519084"/>
              <a:gd name="connsiteY2" fmla="*/ 1656257 h 2737338"/>
              <a:gd name="connsiteX3" fmla="*/ 1459395 w 1519084"/>
              <a:gd name="connsiteY3" fmla="*/ 1682148 h 2737338"/>
              <a:gd name="connsiteX4" fmla="*/ 1519084 w 1519084"/>
              <a:gd name="connsiteY4" fmla="*/ 1977796 h 2737338"/>
              <a:gd name="connsiteX5" fmla="*/ 759542 w 1519084"/>
              <a:gd name="connsiteY5" fmla="*/ 2737338 h 2737338"/>
              <a:gd name="connsiteX6" fmla="*/ 0 w 1519084"/>
              <a:gd name="connsiteY6" fmla="*/ 1977796 h 2737338"/>
              <a:gd name="connsiteX7" fmla="*/ 59689 w 1519084"/>
              <a:gd name="connsiteY7" fmla="*/ 1682148 h 2737338"/>
              <a:gd name="connsiteX8" fmla="*/ 73742 w 1519084"/>
              <a:gd name="connsiteY8" fmla="*/ 1656257 h 273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084" h="2737338">
                <a:moveTo>
                  <a:pt x="73742" y="0"/>
                </a:moveTo>
                <a:lnTo>
                  <a:pt x="1445342" y="0"/>
                </a:lnTo>
                <a:lnTo>
                  <a:pt x="1445342" y="1656257"/>
                </a:lnTo>
                <a:lnTo>
                  <a:pt x="1459395" y="1682148"/>
                </a:lnTo>
                <a:cubicBezTo>
                  <a:pt x="1497830" y="1773019"/>
                  <a:pt x="1519084" y="1872925"/>
                  <a:pt x="1519084" y="1977796"/>
                </a:cubicBezTo>
                <a:cubicBezTo>
                  <a:pt x="1519084" y="2397279"/>
                  <a:pt x="1179025" y="2737338"/>
                  <a:pt x="759542" y="2737338"/>
                </a:cubicBezTo>
                <a:cubicBezTo>
                  <a:pt x="340059" y="2737338"/>
                  <a:pt x="0" y="2397279"/>
                  <a:pt x="0" y="1977796"/>
                </a:cubicBezTo>
                <a:cubicBezTo>
                  <a:pt x="0" y="1872925"/>
                  <a:pt x="21254" y="1773019"/>
                  <a:pt x="59689" y="1682148"/>
                </a:cubicBezTo>
                <a:lnTo>
                  <a:pt x="73742" y="165625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2" name="组合 21">
            <a:extLst>
              <a:ext uri="{FF2B5EF4-FFF2-40B4-BE49-F238E27FC236}">
                <a16:creationId xmlns:a16="http://schemas.microsoft.com/office/drawing/2014/main" id="{C67B7618-C51C-CE57-C5F4-9471A55388B4}"/>
              </a:ext>
            </a:extLst>
          </p:cNvPr>
          <p:cNvGrpSpPr/>
          <p:nvPr/>
        </p:nvGrpSpPr>
        <p:grpSpPr>
          <a:xfrm>
            <a:off x="10218826" y="1465840"/>
            <a:ext cx="1935644" cy="2572193"/>
            <a:chOff x="4761971" y="236466"/>
            <a:chExt cx="1935644" cy="2572193"/>
          </a:xfrm>
        </p:grpSpPr>
        <p:pic>
          <p:nvPicPr>
            <p:cNvPr id="23" name="图片 22">
              <a:extLst>
                <a:ext uri="{FF2B5EF4-FFF2-40B4-BE49-F238E27FC236}">
                  <a16:creationId xmlns:a16="http://schemas.microsoft.com/office/drawing/2014/main" id="{F86B63CF-7CD3-9C35-1885-CB99B878771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4761971" y="847275"/>
              <a:ext cx="1935644" cy="1961384"/>
            </a:xfrm>
            <a:prstGeom prst="rect">
              <a:avLst/>
            </a:prstGeom>
          </p:spPr>
        </p:pic>
        <p:pic>
          <p:nvPicPr>
            <p:cNvPr id="24" name="图片 23">
              <a:extLst>
                <a:ext uri="{FF2B5EF4-FFF2-40B4-BE49-F238E27FC236}">
                  <a16:creationId xmlns:a16="http://schemas.microsoft.com/office/drawing/2014/main" id="{1B5B2265-285F-165E-9563-A0A982665E60}"/>
                </a:ext>
              </a:extLst>
            </p:cNvPr>
            <p:cNvPicPr>
              <a:picLocks noChangeAspect="1"/>
            </p:cNvPicPr>
            <p:nvPr/>
          </p:nvPicPr>
          <p:blipFill>
            <a:blip r:embed="rId3">
              <a:extLst>
                <a:ext uri="{28A0092B-C50C-407E-A947-70E740481C1C}">
                  <a14:useLocalDpi xmlns:a14="http://schemas.microsoft.com/office/drawing/2010/main" val="0"/>
                </a:ext>
              </a:extLst>
            </a:blip>
            <a:srcRect l="31095" t="446" r="29415" b="58124"/>
            <a:stretch>
              <a:fillRect/>
            </a:stretch>
          </p:blipFill>
          <p:spPr>
            <a:xfrm>
              <a:off x="4988719" y="236466"/>
              <a:ext cx="1587336" cy="2332195"/>
            </a:xfrm>
            <a:custGeom>
              <a:avLst/>
              <a:gdLst>
                <a:gd name="connsiteX0" fmla="*/ 67146 w 1587336"/>
                <a:gd name="connsiteY0" fmla="*/ 0 h 2332195"/>
                <a:gd name="connsiteX1" fmla="*/ 1587336 w 1587336"/>
                <a:gd name="connsiteY1" fmla="*/ 0 h 2332195"/>
                <a:gd name="connsiteX2" fmla="*/ 1587336 w 1587336"/>
                <a:gd name="connsiteY2" fmla="*/ 1611630 h 2332195"/>
                <a:gd name="connsiteX3" fmla="*/ 1518047 w 1587336"/>
                <a:gd name="connsiteY3" fmla="*/ 1611630 h 2332195"/>
                <a:gd name="connsiteX4" fmla="*/ 1516266 w 1587336"/>
                <a:gd name="connsiteY4" fmla="*/ 1647037 h 2332195"/>
                <a:gd name="connsiteX5" fmla="*/ 760095 w 1587336"/>
                <a:gd name="connsiteY5" fmla="*/ 2332195 h 2332195"/>
                <a:gd name="connsiteX6" fmla="*/ 0 w 1587336"/>
                <a:gd name="connsiteY6" fmla="*/ 1569005 h 2332195"/>
                <a:gd name="connsiteX7" fmla="*/ 59732 w 1587336"/>
                <a:gd name="connsiteY7" fmla="*/ 1271937 h 2332195"/>
                <a:gd name="connsiteX8" fmla="*/ 67146 w 1587336"/>
                <a:gd name="connsiteY8" fmla="*/ 1258222 h 233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7336" h="2332195">
                  <a:moveTo>
                    <a:pt x="67146" y="0"/>
                  </a:moveTo>
                  <a:lnTo>
                    <a:pt x="1587336" y="0"/>
                  </a:lnTo>
                  <a:lnTo>
                    <a:pt x="1587336" y="1611630"/>
                  </a:lnTo>
                  <a:lnTo>
                    <a:pt x="1518047" y="1611630"/>
                  </a:lnTo>
                  <a:lnTo>
                    <a:pt x="1516266" y="1647037"/>
                  </a:lnTo>
                  <a:cubicBezTo>
                    <a:pt x="1477342" y="2031880"/>
                    <a:pt x="1153647" y="2332195"/>
                    <a:pt x="760095" y="2332195"/>
                  </a:cubicBezTo>
                  <a:cubicBezTo>
                    <a:pt x="340306" y="2332195"/>
                    <a:pt x="0" y="1990503"/>
                    <a:pt x="0" y="1569005"/>
                  </a:cubicBezTo>
                  <a:cubicBezTo>
                    <a:pt x="0" y="1463631"/>
                    <a:pt x="21269" y="1363244"/>
                    <a:pt x="59732" y="1271937"/>
                  </a:cubicBezTo>
                  <a:lnTo>
                    <a:pt x="67146" y="1258222"/>
                  </a:lnTo>
                  <a:close/>
                </a:path>
              </a:pathLst>
            </a:custGeom>
          </p:spPr>
        </p:pic>
      </p:grpSp>
      <p:sp>
        <p:nvSpPr>
          <p:cNvPr id="25" name="箭头: 右 24">
            <a:extLst>
              <a:ext uri="{FF2B5EF4-FFF2-40B4-BE49-F238E27FC236}">
                <a16:creationId xmlns:a16="http://schemas.microsoft.com/office/drawing/2014/main" id="{BF2A0214-5B47-78F0-DFD4-AB01F6BC75C7}"/>
              </a:ext>
            </a:extLst>
          </p:cNvPr>
          <p:cNvSpPr/>
          <p:nvPr/>
        </p:nvSpPr>
        <p:spPr>
          <a:xfrm>
            <a:off x="6659526" y="3065343"/>
            <a:ext cx="905487" cy="5561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33B7ACB9-7A4C-F3A0-0CFF-DC06C2597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911" y="1875453"/>
            <a:ext cx="2093349" cy="2931681"/>
          </a:xfrm>
          <a:prstGeom prst="rect">
            <a:avLst/>
          </a:prstGeom>
        </p:spPr>
      </p:pic>
      <p:pic>
        <p:nvPicPr>
          <p:cNvPr id="29" name="图片 28">
            <a:extLst>
              <a:ext uri="{FF2B5EF4-FFF2-40B4-BE49-F238E27FC236}">
                <a16:creationId xmlns:a16="http://schemas.microsoft.com/office/drawing/2014/main" id="{E584C996-DC96-32E7-456F-F14F2475ED5E}"/>
              </a:ext>
            </a:extLst>
          </p:cNvPr>
          <p:cNvPicPr>
            <a:picLocks noChangeAspect="1"/>
          </p:cNvPicPr>
          <p:nvPr/>
        </p:nvPicPr>
        <p:blipFill>
          <a:blip r:embed="rId2"/>
          <a:stretch>
            <a:fillRect/>
          </a:stretch>
        </p:blipFill>
        <p:spPr>
          <a:xfrm>
            <a:off x="7212143" y="4807134"/>
            <a:ext cx="2522884" cy="2126540"/>
          </a:xfrm>
          <a:prstGeom prst="rect">
            <a:avLst/>
          </a:prstGeom>
        </p:spPr>
      </p:pic>
      <p:cxnSp>
        <p:nvCxnSpPr>
          <p:cNvPr id="31" name="直接箭头连接符 30">
            <a:extLst>
              <a:ext uri="{FF2B5EF4-FFF2-40B4-BE49-F238E27FC236}">
                <a16:creationId xmlns:a16="http://schemas.microsoft.com/office/drawing/2014/main" id="{A42D2B35-9E99-C33A-1A2D-7E76DF38B027}"/>
              </a:ext>
            </a:extLst>
          </p:cNvPr>
          <p:cNvCxnSpPr>
            <a:cxnSpLocks/>
          </p:cNvCxnSpPr>
          <p:nvPr/>
        </p:nvCxnSpPr>
        <p:spPr>
          <a:xfrm flipH="1" flipV="1">
            <a:off x="8598310" y="4527755"/>
            <a:ext cx="523461" cy="19933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箭头: 右 32">
            <a:extLst>
              <a:ext uri="{FF2B5EF4-FFF2-40B4-BE49-F238E27FC236}">
                <a16:creationId xmlns:a16="http://schemas.microsoft.com/office/drawing/2014/main" id="{AD9FBC0F-5843-32B9-84AB-68083E65A4E9}"/>
              </a:ext>
            </a:extLst>
          </p:cNvPr>
          <p:cNvSpPr/>
          <p:nvPr/>
        </p:nvSpPr>
        <p:spPr>
          <a:xfrm>
            <a:off x="9294264" y="3124074"/>
            <a:ext cx="905487" cy="5561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540C53B0-F7BF-01B3-E97E-552B549477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2296" y="125838"/>
            <a:ext cx="1489805" cy="1509617"/>
          </a:xfrm>
          <a:prstGeom prst="rect">
            <a:avLst/>
          </a:prstGeom>
        </p:spPr>
      </p:pic>
      <p:cxnSp>
        <p:nvCxnSpPr>
          <p:cNvPr id="37" name="直接箭头连接符 36">
            <a:extLst>
              <a:ext uri="{FF2B5EF4-FFF2-40B4-BE49-F238E27FC236}">
                <a16:creationId xmlns:a16="http://schemas.microsoft.com/office/drawing/2014/main" id="{BBF8E822-0EC8-9EB5-DE95-7D06A88B274C}"/>
              </a:ext>
            </a:extLst>
          </p:cNvPr>
          <p:cNvCxnSpPr>
            <a:cxnSpLocks/>
          </p:cNvCxnSpPr>
          <p:nvPr/>
        </p:nvCxnSpPr>
        <p:spPr>
          <a:xfrm flipH="1">
            <a:off x="9520260" y="1755057"/>
            <a:ext cx="343658" cy="13102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任意多边形: 形状 27">
            <a:extLst>
              <a:ext uri="{FF2B5EF4-FFF2-40B4-BE49-F238E27FC236}">
                <a16:creationId xmlns:a16="http://schemas.microsoft.com/office/drawing/2014/main" id="{50AF590B-A63B-AA63-F6F8-49452F464AC8}"/>
              </a:ext>
            </a:extLst>
          </p:cNvPr>
          <p:cNvSpPr/>
          <p:nvPr/>
        </p:nvSpPr>
        <p:spPr>
          <a:xfrm>
            <a:off x="7962487" y="1334277"/>
            <a:ext cx="976117" cy="1758930"/>
          </a:xfrm>
          <a:custGeom>
            <a:avLst/>
            <a:gdLst>
              <a:gd name="connsiteX0" fmla="*/ 73742 w 1519084"/>
              <a:gd name="connsiteY0" fmla="*/ 0 h 2737338"/>
              <a:gd name="connsiteX1" fmla="*/ 1445342 w 1519084"/>
              <a:gd name="connsiteY1" fmla="*/ 0 h 2737338"/>
              <a:gd name="connsiteX2" fmla="*/ 1445342 w 1519084"/>
              <a:gd name="connsiteY2" fmla="*/ 1656257 h 2737338"/>
              <a:gd name="connsiteX3" fmla="*/ 1459395 w 1519084"/>
              <a:gd name="connsiteY3" fmla="*/ 1682148 h 2737338"/>
              <a:gd name="connsiteX4" fmla="*/ 1519084 w 1519084"/>
              <a:gd name="connsiteY4" fmla="*/ 1977796 h 2737338"/>
              <a:gd name="connsiteX5" fmla="*/ 759542 w 1519084"/>
              <a:gd name="connsiteY5" fmla="*/ 2737338 h 2737338"/>
              <a:gd name="connsiteX6" fmla="*/ 0 w 1519084"/>
              <a:gd name="connsiteY6" fmla="*/ 1977796 h 2737338"/>
              <a:gd name="connsiteX7" fmla="*/ 59689 w 1519084"/>
              <a:gd name="connsiteY7" fmla="*/ 1682148 h 2737338"/>
              <a:gd name="connsiteX8" fmla="*/ 73742 w 1519084"/>
              <a:gd name="connsiteY8" fmla="*/ 1656257 h 273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084" h="2737338">
                <a:moveTo>
                  <a:pt x="73742" y="0"/>
                </a:moveTo>
                <a:lnTo>
                  <a:pt x="1445342" y="0"/>
                </a:lnTo>
                <a:lnTo>
                  <a:pt x="1445342" y="1656257"/>
                </a:lnTo>
                <a:lnTo>
                  <a:pt x="1459395" y="1682148"/>
                </a:lnTo>
                <a:cubicBezTo>
                  <a:pt x="1497830" y="1773019"/>
                  <a:pt x="1519084" y="1872925"/>
                  <a:pt x="1519084" y="1977796"/>
                </a:cubicBezTo>
                <a:cubicBezTo>
                  <a:pt x="1519084" y="2397279"/>
                  <a:pt x="1179025" y="2737338"/>
                  <a:pt x="759542" y="2737338"/>
                </a:cubicBezTo>
                <a:cubicBezTo>
                  <a:pt x="340059" y="2737338"/>
                  <a:pt x="0" y="2397279"/>
                  <a:pt x="0" y="1977796"/>
                </a:cubicBezTo>
                <a:cubicBezTo>
                  <a:pt x="0" y="1872925"/>
                  <a:pt x="21254" y="1773019"/>
                  <a:pt x="59689" y="1682148"/>
                </a:cubicBezTo>
                <a:lnTo>
                  <a:pt x="73742" y="165625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加号 1">
            <a:extLst>
              <a:ext uri="{FF2B5EF4-FFF2-40B4-BE49-F238E27FC236}">
                <a16:creationId xmlns:a16="http://schemas.microsoft.com/office/drawing/2014/main" id="{998EAD36-DE98-5C7A-763C-C25DC3B634A9}"/>
              </a:ext>
            </a:extLst>
          </p:cNvPr>
          <p:cNvSpPr/>
          <p:nvPr/>
        </p:nvSpPr>
        <p:spPr>
          <a:xfrm>
            <a:off x="5378729" y="1672561"/>
            <a:ext cx="1234433" cy="1234433"/>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加号 2">
            <a:extLst>
              <a:ext uri="{FF2B5EF4-FFF2-40B4-BE49-F238E27FC236}">
                <a16:creationId xmlns:a16="http://schemas.microsoft.com/office/drawing/2014/main" id="{21216010-1ACF-A4F0-D7D8-33DE82C22DFC}"/>
              </a:ext>
            </a:extLst>
          </p:cNvPr>
          <p:cNvSpPr/>
          <p:nvPr/>
        </p:nvSpPr>
        <p:spPr>
          <a:xfrm>
            <a:off x="8980281" y="1985892"/>
            <a:ext cx="734785" cy="68870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94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8210BFCF-BE54-142A-D03F-259416CAA490}"/>
              </a:ext>
            </a:extLst>
          </p:cNvPr>
          <p:cNvSpPr/>
          <p:nvPr/>
        </p:nvSpPr>
        <p:spPr>
          <a:xfrm>
            <a:off x="7846142" y="97709"/>
            <a:ext cx="3982064" cy="857933"/>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C614E1D6-B591-C334-C50B-D7C3B9285A51}"/>
              </a:ext>
            </a:extLst>
          </p:cNvPr>
          <p:cNvPicPr>
            <a:picLocks noGrp="1" noChangeAspect="1"/>
          </p:cNvPicPr>
          <p:nvPr isPhoto="1"/>
        </p:nvPicPr>
        <p:blipFill>
          <a:blip r:embed="rId3">
            <a:lum/>
            <a:extLst>
              <a:ext uri="{28A0092B-C50C-407E-A947-70E740481C1C}">
                <a14:useLocalDpi xmlns:a14="http://schemas.microsoft.com/office/drawing/2010/main" val="0"/>
              </a:ext>
            </a:extLst>
          </a:blip>
          <a:srcRect t="7818" b="7818"/>
          <a:stretch>
            <a:fillRect/>
          </a:stretch>
        </p:blipFill>
        <p:spPr>
          <a:xfrm>
            <a:off x="3" y="0"/>
            <a:ext cx="12191993" cy="6858000"/>
          </a:xfrm>
          <a:prstGeom prst="rect">
            <a:avLst/>
          </a:prstGeom>
        </p:spPr>
      </p:pic>
      <p:sp>
        <p:nvSpPr>
          <p:cNvPr id="2" name="矩形 1">
            <a:extLst>
              <a:ext uri="{FF2B5EF4-FFF2-40B4-BE49-F238E27FC236}">
                <a16:creationId xmlns:a16="http://schemas.microsoft.com/office/drawing/2014/main" id="{4486AF70-3256-7417-D150-2C1D232B5B8B}"/>
              </a:ext>
            </a:extLst>
          </p:cNvPr>
          <p:cNvSpPr/>
          <p:nvPr/>
        </p:nvSpPr>
        <p:spPr>
          <a:xfrm>
            <a:off x="0" y="0"/>
            <a:ext cx="6096000" cy="6858000"/>
          </a:xfrm>
          <a:prstGeom prst="rect">
            <a:avLst/>
          </a:prstGeom>
          <a:gradFill>
            <a:gsLst>
              <a:gs pos="0">
                <a:srgbClr val="B7A17C"/>
              </a:gs>
              <a:gs pos="74000">
                <a:srgbClr val="B7A17C">
                  <a:alpha val="75000"/>
                </a:srgbClr>
              </a:gs>
              <a:gs pos="100000">
                <a:srgbClr val="B7A17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A93FAA51-0763-A3C5-3C5B-CBEEE0EC708C}"/>
              </a:ext>
            </a:extLst>
          </p:cNvPr>
          <p:cNvSpPr txBox="1"/>
          <p:nvPr/>
        </p:nvSpPr>
        <p:spPr>
          <a:xfrm>
            <a:off x="1121073" y="179222"/>
            <a:ext cx="3993401" cy="2123658"/>
          </a:xfrm>
          <a:prstGeom prst="rect">
            <a:avLst/>
          </a:prstGeom>
          <a:noFill/>
        </p:spPr>
        <p:txBody>
          <a:bodyPr wrap="none" rtlCol="0">
            <a:spAutoFit/>
          </a:bodyPr>
          <a:lstStyle/>
          <a:p>
            <a:r>
              <a:rPr lang="zh-CN" altLang="en-US" sz="6600" dirty="0">
                <a:solidFill>
                  <a:schemeClr val="bg1"/>
                </a:solidFill>
                <a:latin typeface="庞门正道粗书体" panose="02010600030101010101" pitchFamily="2" charset="-122"/>
                <a:ea typeface="庞门正道粗书体" panose="02010600030101010101" pitchFamily="2" charset="-122"/>
              </a:rPr>
              <a:t>博学慎思</a:t>
            </a:r>
            <a:endParaRPr lang="en-US" altLang="zh-CN" sz="6600" dirty="0">
              <a:solidFill>
                <a:schemeClr val="bg1"/>
              </a:solidFill>
              <a:latin typeface="庞门正道粗书体" panose="02010600030101010101" pitchFamily="2" charset="-122"/>
              <a:ea typeface="庞门正道粗书体" panose="02010600030101010101" pitchFamily="2" charset="-122"/>
            </a:endParaRPr>
          </a:p>
          <a:p>
            <a:r>
              <a:rPr lang="zh-CN" altLang="en-US" sz="6600" dirty="0">
                <a:solidFill>
                  <a:schemeClr val="bg1"/>
                </a:solidFill>
                <a:latin typeface="庞门正道粗书体" panose="02010600030101010101" pitchFamily="2" charset="-122"/>
                <a:ea typeface="庞门正道粗书体" panose="02010600030101010101" pitchFamily="2" charset="-122"/>
              </a:rPr>
              <a:t> 明辨笃行</a:t>
            </a:r>
          </a:p>
        </p:txBody>
      </p:sp>
      <p:sp>
        <p:nvSpPr>
          <p:cNvPr id="4" name="文本框 3">
            <a:extLst>
              <a:ext uri="{FF2B5EF4-FFF2-40B4-BE49-F238E27FC236}">
                <a16:creationId xmlns:a16="http://schemas.microsoft.com/office/drawing/2014/main" id="{F3370711-4D37-AF01-03A6-40BDD3B5B45A}"/>
              </a:ext>
            </a:extLst>
          </p:cNvPr>
          <p:cNvSpPr txBox="1"/>
          <p:nvPr/>
        </p:nvSpPr>
        <p:spPr>
          <a:xfrm>
            <a:off x="1353797" y="2210291"/>
            <a:ext cx="3388405" cy="4524315"/>
          </a:xfrm>
          <a:prstGeom prst="rect">
            <a:avLst/>
          </a:prstGeom>
          <a:noFill/>
        </p:spPr>
        <p:txBody>
          <a:bodyPr wrap="square" rtlCol="0">
            <a:spAutoFit/>
          </a:bodyPr>
          <a:lstStyle/>
          <a:p>
            <a:r>
              <a:rPr lang="zh-CN" altLang="en-US" sz="2400" dirty="0">
                <a:solidFill>
                  <a:schemeClr val="bg1"/>
                </a:solidFill>
                <a:latin typeface="字酷堂黄楷体(个人非商业版)" panose="02010609030101010101" pitchFamily="49" charset="-122"/>
                <a:ea typeface="字酷堂黄楷体(个人非商业版)" panose="02010609030101010101" pitchFamily="49" charset="-122"/>
              </a:rPr>
              <a:t>云山苍苍，珠水泱泱。华工吾校，伟人遗芳。前贤创业，后人图强。崛起南国，培育栋梁。金银岛畔，湖滨路旁。红楼耸立，碑铭铿锵。木棉花红，百步梯长。同学年少，青春激扬。自强不息，名校风范。追求卓越，学术辉煌。博学慎思，明辨笃行。中华振兴，我辈担当。</a:t>
            </a:r>
          </a:p>
        </p:txBody>
      </p:sp>
      <p:pic>
        <p:nvPicPr>
          <p:cNvPr id="6" name="图片 5" descr="图表, 形状&#10;&#10;描述已自动生成">
            <a:extLst>
              <a:ext uri="{FF2B5EF4-FFF2-40B4-BE49-F238E27FC236}">
                <a16:creationId xmlns:a16="http://schemas.microsoft.com/office/drawing/2014/main" id="{7986048F-122B-339A-D6EA-6892B708F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1704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6528924-A94B-AF03-8286-2ACF620BB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85" y="1485808"/>
            <a:ext cx="10349429" cy="5751582"/>
          </a:xfrm>
          <a:prstGeom prst="rect">
            <a:avLst/>
          </a:prstGeom>
        </p:spPr>
      </p:pic>
      <p:sp>
        <p:nvSpPr>
          <p:cNvPr id="16" name="文本框 15">
            <a:extLst>
              <a:ext uri="{FF2B5EF4-FFF2-40B4-BE49-F238E27FC236}">
                <a16:creationId xmlns:a16="http://schemas.microsoft.com/office/drawing/2014/main" id="{41F55519-BD28-D883-C801-CC9D36B4C110}"/>
              </a:ext>
            </a:extLst>
          </p:cNvPr>
          <p:cNvSpPr txBox="1"/>
          <p:nvPr/>
        </p:nvSpPr>
        <p:spPr>
          <a:xfrm>
            <a:off x="3449782" y="2189017"/>
            <a:ext cx="3241964" cy="3477875"/>
          </a:xfrm>
          <a:prstGeom prst="rect">
            <a:avLst/>
          </a:prstGeom>
          <a:noFill/>
        </p:spPr>
        <p:txBody>
          <a:bodyPr wrap="square" rtlCol="0">
            <a:spAutoFit/>
          </a:bodyPr>
          <a:lstStyle/>
          <a:p>
            <a:r>
              <a:rPr lang="zh-CN" altLang="en-US" sz="4400" dirty="0"/>
              <a:t>在这里</a:t>
            </a:r>
            <a:endParaRPr lang="en-US" altLang="zh-CN" sz="4400" dirty="0"/>
          </a:p>
          <a:p>
            <a:r>
              <a:rPr lang="zh-CN" altLang="en-US" sz="4400" dirty="0"/>
              <a:t>放视频</a:t>
            </a:r>
            <a:endParaRPr lang="en-US" altLang="zh-CN" sz="4400" dirty="0"/>
          </a:p>
          <a:p>
            <a:r>
              <a:rPr lang="zh-CN" altLang="en-US" sz="4400" dirty="0"/>
              <a:t>记得保</a:t>
            </a:r>
            <a:endParaRPr lang="en-US" altLang="zh-CN" sz="4400" dirty="0"/>
          </a:p>
          <a:p>
            <a:r>
              <a:rPr lang="zh-CN" altLang="en-US" sz="4400" dirty="0"/>
              <a:t>存视频</a:t>
            </a:r>
            <a:endParaRPr lang="en-US" altLang="zh-CN" sz="4400" dirty="0"/>
          </a:p>
          <a:p>
            <a:r>
              <a:rPr lang="zh-CN" altLang="en-US" sz="4400" dirty="0"/>
              <a:t>到</a:t>
            </a:r>
            <a:r>
              <a:rPr lang="en-US" altLang="zh-CN" sz="4400" dirty="0"/>
              <a:t>ppt</a:t>
            </a:r>
            <a:r>
              <a:rPr lang="zh-CN" altLang="en-US" sz="4400" dirty="0"/>
              <a:t>里</a:t>
            </a:r>
          </a:p>
        </p:txBody>
      </p:sp>
      <p:pic>
        <p:nvPicPr>
          <p:cNvPr id="2" name="图片 1" descr="图表, 形状&#10;&#10;描述已自动生成">
            <a:extLst>
              <a:ext uri="{FF2B5EF4-FFF2-40B4-BE49-F238E27FC236}">
                <a16:creationId xmlns:a16="http://schemas.microsoft.com/office/drawing/2014/main" id="{A09BC651-DC62-18E9-B5AC-A5B18B7A2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796459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1">
            <a:extLst>
              <a:ext uri="{FF2B5EF4-FFF2-40B4-BE49-F238E27FC236}">
                <a16:creationId xmlns:a16="http://schemas.microsoft.com/office/drawing/2014/main" id="{AEE2C5CF-C014-6D56-C5DE-D1F45DC94E57}"/>
              </a:ext>
            </a:extLst>
          </p:cNvPr>
          <p:cNvSpPr/>
          <p:nvPr/>
        </p:nvSpPr>
        <p:spPr>
          <a:xfrm>
            <a:off x="-1055370" y="-3722370"/>
            <a:ext cx="14302740" cy="14302740"/>
          </a:xfrm>
          <a:prstGeom prst="ellipse">
            <a:avLst/>
          </a:prstGeom>
          <a:gradFill flip="none" rotWithShape="1">
            <a:gsLst>
              <a:gs pos="0">
                <a:srgbClr val="0B72B3"/>
              </a:gs>
              <a:gs pos="70000">
                <a:srgbClr val="184897"/>
              </a:gs>
              <a:gs pos="100000">
                <a:srgbClr val="0F307C"/>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59C3D211-C433-1AB3-7499-B46EC14FD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0161" y="2423160"/>
            <a:ext cx="2011680" cy="2011680"/>
          </a:xfrm>
          <a:prstGeom prst="rect">
            <a:avLst/>
          </a:prstGeom>
        </p:spPr>
      </p:pic>
    </p:spTree>
    <p:extLst>
      <p:ext uri="{BB962C8B-B14F-4D97-AF65-F5344CB8AC3E}">
        <p14:creationId xmlns:p14="http://schemas.microsoft.com/office/powerpoint/2010/main" val="396660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7566E803-570B-4BB5-989E-B4BC2DD9D799}"/>
              </a:ext>
            </a:extLst>
          </p:cNvPr>
          <p:cNvGrpSpPr/>
          <p:nvPr/>
        </p:nvGrpSpPr>
        <p:grpSpPr>
          <a:xfrm>
            <a:off x="877543" y="955642"/>
            <a:ext cx="3645517" cy="5461495"/>
            <a:chOff x="4638929" y="955642"/>
            <a:chExt cx="2914141" cy="5474052"/>
          </a:xfrm>
        </p:grpSpPr>
        <p:pic>
          <p:nvPicPr>
            <p:cNvPr id="27" name="图片 26">
              <a:extLst>
                <a:ext uri="{FF2B5EF4-FFF2-40B4-BE49-F238E27FC236}">
                  <a16:creationId xmlns:a16="http://schemas.microsoft.com/office/drawing/2014/main" id="{CB1CF280-5414-39FD-A3CD-189E792A8C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638929" y="1131811"/>
              <a:ext cx="2914141" cy="5297883"/>
            </a:xfrm>
            <a:custGeom>
              <a:avLst/>
              <a:gdLst>
                <a:gd name="connsiteX0" fmla="*/ 0 w 2914141"/>
                <a:gd name="connsiteY0" fmla="*/ 0 h 5297883"/>
                <a:gd name="connsiteX1" fmla="*/ 243457 w 2914141"/>
                <a:gd name="connsiteY1" fmla="*/ 0 h 5297883"/>
                <a:gd name="connsiteX2" fmla="*/ 243457 w 2914141"/>
                <a:gd name="connsiteY2" fmla="*/ 525539 h 5297883"/>
                <a:gd name="connsiteX3" fmla="*/ 2676270 w 2914141"/>
                <a:gd name="connsiteY3" fmla="*/ 525539 h 5297883"/>
                <a:gd name="connsiteX4" fmla="*/ 2676270 w 2914141"/>
                <a:gd name="connsiteY4" fmla="*/ 0 h 5297883"/>
                <a:gd name="connsiteX5" fmla="*/ 2914141 w 2914141"/>
                <a:gd name="connsiteY5" fmla="*/ 0 h 5297883"/>
                <a:gd name="connsiteX6" fmla="*/ 2914141 w 2914141"/>
                <a:gd name="connsiteY6" fmla="*/ 5297883 h 5297883"/>
                <a:gd name="connsiteX7" fmla="*/ 0 w 2914141"/>
                <a:gd name="connsiteY7" fmla="*/ 5297883 h 529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4141" h="5297883">
                  <a:moveTo>
                    <a:pt x="0" y="0"/>
                  </a:moveTo>
                  <a:lnTo>
                    <a:pt x="243457" y="0"/>
                  </a:lnTo>
                  <a:lnTo>
                    <a:pt x="243457" y="525539"/>
                  </a:lnTo>
                  <a:lnTo>
                    <a:pt x="2676270" y="525539"/>
                  </a:lnTo>
                  <a:lnTo>
                    <a:pt x="2676270" y="0"/>
                  </a:lnTo>
                  <a:lnTo>
                    <a:pt x="2914141" y="0"/>
                  </a:lnTo>
                  <a:lnTo>
                    <a:pt x="2914141" y="5297883"/>
                  </a:lnTo>
                  <a:lnTo>
                    <a:pt x="0" y="5297883"/>
                  </a:lnTo>
                  <a:close/>
                </a:path>
              </a:pathLst>
            </a:custGeom>
          </p:spPr>
        </p:pic>
        <p:grpSp>
          <p:nvGrpSpPr>
            <p:cNvPr id="26" name="组合 25">
              <a:extLst>
                <a:ext uri="{FF2B5EF4-FFF2-40B4-BE49-F238E27FC236}">
                  <a16:creationId xmlns:a16="http://schemas.microsoft.com/office/drawing/2014/main" id="{410AF8FE-1FEF-38C2-D1EF-7F04BDCAFC87}"/>
                </a:ext>
              </a:extLst>
            </p:cNvPr>
            <p:cNvGrpSpPr/>
            <p:nvPr/>
          </p:nvGrpSpPr>
          <p:grpSpPr>
            <a:xfrm>
              <a:off x="4882387" y="955642"/>
              <a:ext cx="2427226" cy="462726"/>
              <a:chOff x="5402260" y="2947020"/>
              <a:chExt cx="2880360" cy="553396"/>
            </a:xfrm>
          </p:grpSpPr>
          <p:sp>
            <p:nvSpPr>
              <p:cNvPr id="28" name="任意多边形: 形状 27">
                <a:extLst>
                  <a:ext uri="{FF2B5EF4-FFF2-40B4-BE49-F238E27FC236}">
                    <a16:creationId xmlns:a16="http://schemas.microsoft.com/office/drawing/2014/main" id="{441FE50A-D2E6-1731-C1B8-412BF2D9E8A1}"/>
                  </a:ext>
                </a:extLst>
              </p:cNvPr>
              <p:cNvSpPr/>
              <p:nvPr/>
            </p:nvSpPr>
            <p:spPr>
              <a:xfrm>
                <a:off x="5402260" y="2997220"/>
                <a:ext cx="2880360" cy="431780"/>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86A5775-182B-3A5D-0E25-EEF4715291EF}"/>
                  </a:ext>
                </a:extLst>
              </p:cNvPr>
              <p:cNvSpPr txBox="1"/>
              <p:nvPr/>
            </p:nvSpPr>
            <p:spPr>
              <a:xfrm>
                <a:off x="5555751" y="2947020"/>
                <a:ext cx="1412965" cy="553396"/>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  书        名</a:t>
                </a:r>
              </a:p>
            </p:txBody>
          </p:sp>
          <p:sp>
            <p:nvSpPr>
              <p:cNvPr id="30" name="平行四边形 29">
                <a:extLst>
                  <a:ext uri="{FF2B5EF4-FFF2-40B4-BE49-F238E27FC236}">
                    <a16:creationId xmlns:a16="http://schemas.microsoft.com/office/drawing/2014/main" id="{78340324-88B0-51B3-841B-EB0AD67A5E32}"/>
                  </a:ext>
                </a:extLst>
              </p:cNvPr>
              <p:cNvSpPr/>
              <p:nvPr/>
            </p:nvSpPr>
            <p:spPr>
              <a:xfrm>
                <a:off x="7141348" y="299722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a:extLst>
                  <a:ext uri="{FF2B5EF4-FFF2-40B4-BE49-F238E27FC236}">
                    <a16:creationId xmlns:a16="http://schemas.microsoft.com/office/drawing/2014/main" id="{645876BD-D68E-6CFB-C4C5-9BBD0E17D355}"/>
                  </a:ext>
                </a:extLst>
              </p:cNvPr>
              <p:cNvSpPr/>
              <p:nvPr/>
            </p:nvSpPr>
            <p:spPr>
              <a:xfrm>
                <a:off x="7427097" y="299722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a:extLst>
                  <a:ext uri="{FF2B5EF4-FFF2-40B4-BE49-F238E27FC236}">
                    <a16:creationId xmlns:a16="http://schemas.microsoft.com/office/drawing/2014/main" id="{A1843E51-6474-3B73-1BFE-4F79C7CE8171}"/>
                  </a:ext>
                </a:extLst>
              </p:cNvPr>
              <p:cNvSpPr/>
              <p:nvPr/>
            </p:nvSpPr>
            <p:spPr>
              <a:xfrm>
                <a:off x="7712847" y="300737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 name="图片 2">
            <a:extLst>
              <a:ext uri="{FF2B5EF4-FFF2-40B4-BE49-F238E27FC236}">
                <a16:creationId xmlns:a16="http://schemas.microsoft.com/office/drawing/2014/main" id="{9C5CEC0A-AA34-67FD-A69A-BB84B9F47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19" y="1871507"/>
            <a:ext cx="3078964" cy="4408766"/>
          </a:xfrm>
          <a:prstGeom prst="rect">
            <a:avLst/>
          </a:prstGeom>
        </p:spPr>
      </p:pic>
      <p:grpSp>
        <p:nvGrpSpPr>
          <p:cNvPr id="23" name="组合 22">
            <a:extLst>
              <a:ext uri="{FF2B5EF4-FFF2-40B4-BE49-F238E27FC236}">
                <a16:creationId xmlns:a16="http://schemas.microsoft.com/office/drawing/2014/main" id="{1707F02A-8AD3-A167-6C3C-F90AEAE51B8E}"/>
              </a:ext>
            </a:extLst>
          </p:cNvPr>
          <p:cNvGrpSpPr/>
          <p:nvPr/>
        </p:nvGrpSpPr>
        <p:grpSpPr>
          <a:xfrm>
            <a:off x="4575572" y="879373"/>
            <a:ext cx="6700613" cy="1347929"/>
            <a:chOff x="4575572" y="879373"/>
            <a:chExt cx="6700613" cy="1347929"/>
          </a:xfrm>
        </p:grpSpPr>
        <p:grpSp>
          <p:nvGrpSpPr>
            <p:cNvPr id="4" name="组合 3">
              <a:extLst>
                <a:ext uri="{FF2B5EF4-FFF2-40B4-BE49-F238E27FC236}">
                  <a16:creationId xmlns:a16="http://schemas.microsoft.com/office/drawing/2014/main" id="{211EC83F-D9FD-A754-D971-D7A67C5C46A7}"/>
                </a:ext>
              </a:extLst>
            </p:cNvPr>
            <p:cNvGrpSpPr/>
            <p:nvPr/>
          </p:nvGrpSpPr>
          <p:grpSpPr>
            <a:xfrm>
              <a:off x="4575572" y="879373"/>
              <a:ext cx="6700613" cy="1347929"/>
              <a:chOff x="5088195" y="879373"/>
              <a:chExt cx="6700613" cy="1347929"/>
            </a:xfrm>
          </p:grpSpPr>
          <p:grpSp>
            <p:nvGrpSpPr>
              <p:cNvPr id="40" name="组合 39">
                <a:extLst>
                  <a:ext uri="{FF2B5EF4-FFF2-40B4-BE49-F238E27FC236}">
                    <a16:creationId xmlns:a16="http://schemas.microsoft.com/office/drawing/2014/main" id="{9D5CBA95-5A25-010F-2C2F-74E97822BC91}"/>
                  </a:ext>
                </a:extLst>
              </p:cNvPr>
              <p:cNvGrpSpPr/>
              <p:nvPr/>
            </p:nvGrpSpPr>
            <p:grpSpPr>
              <a:xfrm>
                <a:off x="6574753" y="879373"/>
                <a:ext cx="5214055" cy="1347929"/>
                <a:chOff x="1977613" y="913179"/>
                <a:chExt cx="5214055" cy="1347929"/>
              </a:xfrm>
            </p:grpSpPr>
            <p:sp>
              <p:nvSpPr>
                <p:cNvPr id="41" name="矩形: 圆角 40">
                  <a:extLst>
                    <a:ext uri="{FF2B5EF4-FFF2-40B4-BE49-F238E27FC236}">
                      <a16:creationId xmlns:a16="http://schemas.microsoft.com/office/drawing/2014/main" id="{C6D4F999-566F-FA83-B1DB-F0B4B5C0676E}"/>
                    </a:ext>
                  </a:extLst>
                </p:cNvPr>
                <p:cNvSpPr/>
                <p:nvPr/>
              </p:nvSpPr>
              <p:spPr>
                <a:xfrm>
                  <a:off x="1977613" y="1203653"/>
                  <a:ext cx="5214055" cy="1057455"/>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2FB2085-EB82-5325-2DA0-503AC8D16FF2}"/>
                    </a:ext>
                  </a:extLst>
                </p:cNvPr>
                <p:cNvSpPr/>
                <p:nvPr/>
              </p:nvSpPr>
              <p:spPr>
                <a:xfrm>
                  <a:off x="2208717" y="913179"/>
                  <a:ext cx="2407031"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43" name="组合 42">
                  <a:extLst>
                    <a:ext uri="{FF2B5EF4-FFF2-40B4-BE49-F238E27FC236}">
                      <a16:creationId xmlns:a16="http://schemas.microsoft.com/office/drawing/2014/main" id="{AA9C7423-C501-2067-361D-958217588531}"/>
                    </a:ext>
                  </a:extLst>
                </p:cNvPr>
                <p:cNvGrpSpPr/>
                <p:nvPr/>
              </p:nvGrpSpPr>
              <p:grpSpPr>
                <a:xfrm>
                  <a:off x="2208718" y="986675"/>
                  <a:ext cx="2427226" cy="461665"/>
                  <a:chOff x="8502102" y="2582086"/>
                  <a:chExt cx="2427226" cy="461665"/>
                </a:xfrm>
              </p:grpSpPr>
              <p:sp>
                <p:nvSpPr>
                  <p:cNvPr id="44" name="任意多边形: 形状 43">
                    <a:extLst>
                      <a:ext uri="{FF2B5EF4-FFF2-40B4-BE49-F238E27FC236}">
                        <a16:creationId xmlns:a16="http://schemas.microsoft.com/office/drawing/2014/main" id="{E798091F-553A-A52F-06ED-7E1E55C6C00D}"/>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5" name="文本框 44">
                    <a:extLst>
                      <a:ext uri="{FF2B5EF4-FFF2-40B4-BE49-F238E27FC236}">
                        <a16:creationId xmlns:a16="http://schemas.microsoft.com/office/drawing/2014/main" id="{207DEB86-9C10-8EBD-A125-6F8D8E500F8A}"/>
                      </a:ext>
                    </a:extLst>
                  </p:cNvPr>
                  <p:cNvSpPr txBox="1"/>
                  <p:nvPr/>
                </p:nvSpPr>
                <p:spPr>
                  <a:xfrm>
                    <a:off x="8631446" y="2582086"/>
                    <a:ext cx="1415772"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作者介绍</a:t>
                    </a:r>
                  </a:p>
                </p:txBody>
              </p:sp>
              <p:sp>
                <p:nvSpPr>
                  <p:cNvPr id="46" name="平行四边形 45">
                    <a:extLst>
                      <a:ext uri="{FF2B5EF4-FFF2-40B4-BE49-F238E27FC236}">
                        <a16:creationId xmlns:a16="http://schemas.microsoft.com/office/drawing/2014/main" id="{C681752A-8C7B-F893-8637-2A6B90BC9E3F}"/>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a:extLst>
                      <a:ext uri="{FF2B5EF4-FFF2-40B4-BE49-F238E27FC236}">
                        <a16:creationId xmlns:a16="http://schemas.microsoft.com/office/drawing/2014/main" id="{26EB9FA6-4361-823A-B907-7DB4B917AD0E}"/>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F5F5A6AB-4C7B-1629-D399-2BEC9218B09A}"/>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文本框 1">
                <a:extLst>
                  <a:ext uri="{FF2B5EF4-FFF2-40B4-BE49-F238E27FC236}">
                    <a16:creationId xmlns:a16="http://schemas.microsoft.com/office/drawing/2014/main" id="{811EFDAA-B55C-DB72-7601-4780C7748D59}"/>
                  </a:ext>
                </a:extLst>
              </p:cNvPr>
              <p:cNvSpPr txBox="1"/>
              <p:nvPr/>
            </p:nvSpPr>
            <p:spPr>
              <a:xfrm>
                <a:off x="5088195" y="1214459"/>
                <a:ext cx="1540806" cy="923330"/>
              </a:xfrm>
              <a:prstGeom prst="rect">
                <a:avLst/>
              </a:prstGeom>
              <a:noFill/>
            </p:spPr>
            <p:txBody>
              <a:bodyPr wrap="none" rtlCol="0">
                <a:spAutoFit/>
              </a:bodyPr>
              <a:lstStyle/>
              <a:p>
                <a:r>
                  <a:rPr lang="en-US" altLang="zh-CN" sz="5400" dirty="0"/>
                  <a:t>······</a:t>
                </a:r>
                <a:endParaRPr lang="zh-CN" altLang="en-US" sz="5400" dirty="0"/>
              </a:p>
            </p:txBody>
          </p:sp>
        </p:grpSp>
        <p:sp>
          <p:nvSpPr>
            <p:cNvPr id="22" name="文本框 21">
              <a:extLst>
                <a:ext uri="{FF2B5EF4-FFF2-40B4-BE49-F238E27FC236}">
                  <a16:creationId xmlns:a16="http://schemas.microsoft.com/office/drawing/2014/main" id="{2313C865-1DAD-54FA-F06D-11A3ADB094A6}"/>
                </a:ext>
              </a:extLst>
            </p:cNvPr>
            <p:cNvSpPr txBox="1"/>
            <p:nvPr/>
          </p:nvSpPr>
          <p:spPr>
            <a:xfrm>
              <a:off x="6293233" y="1399125"/>
              <a:ext cx="583814" cy="369332"/>
            </a:xfrm>
            <a:prstGeom prst="rect">
              <a:avLst/>
            </a:prstGeom>
            <a:noFill/>
          </p:spPr>
          <p:txBody>
            <a:bodyPr wrap="none" rtlCol="0">
              <a:spAutoFit/>
            </a:bodyPr>
            <a:lstStyle/>
            <a:p>
              <a:r>
                <a:rPr lang="en-US" altLang="zh-CN" dirty="0"/>
                <a:t>aaa</a:t>
              </a:r>
              <a:endParaRPr lang="zh-CN" altLang="en-US" dirty="0"/>
            </a:p>
          </p:txBody>
        </p:sp>
      </p:grpSp>
      <p:grpSp>
        <p:nvGrpSpPr>
          <p:cNvPr id="71" name="组合 70">
            <a:extLst>
              <a:ext uri="{FF2B5EF4-FFF2-40B4-BE49-F238E27FC236}">
                <a16:creationId xmlns:a16="http://schemas.microsoft.com/office/drawing/2014/main" id="{C141C594-E27C-A16C-C3BA-FC97589BE388}"/>
              </a:ext>
            </a:extLst>
          </p:cNvPr>
          <p:cNvGrpSpPr/>
          <p:nvPr/>
        </p:nvGrpSpPr>
        <p:grpSpPr>
          <a:xfrm>
            <a:off x="4588576" y="2354211"/>
            <a:ext cx="6687609" cy="1347929"/>
            <a:chOff x="4588576" y="2354211"/>
            <a:chExt cx="6687609" cy="1347929"/>
          </a:xfrm>
        </p:grpSpPr>
        <p:grpSp>
          <p:nvGrpSpPr>
            <p:cNvPr id="6" name="组合 5">
              <a:extLst>
                <a:ext uri="{FF2B5EF4-FFF2-40B4-BE49-F238E27FC236}">
                  <a16:creationId xmlns:a16="http://schemas.microsoft.com/office/drawing/2014/main" id="{E368CC49-8C8F-A544-43C3-980827A3ACBD}"/>
                </a:ext>
              </a:extLst>
            </p:cNvPr>
            <p:cNvGrpSpPr/>
            <p:nvPr/>
          </p:nvGrpSpPr>
          <p:grpSpPr>
            <a:xfrm>
              <a:off x="4588576" y="2354211"/>
              <a:ext cx="6687609" cy="1347929"/>
              <a:chOff x="5101199" y="2354211"/>
              <a:chExt cx="6687609" cy="1347929"/>
            </a:xfrm>
          </p:grpSpPr>
          <p:grpSp>
            <p:nvGrpSpPr>
              <p:cNvPr id="49" name="组合 48">
                <a:extLst>
                  <a:ext uri="{FF2B5EF4-FFF2-40B4-BE49-F238E27FC236}">
                    <a16:creationId xmlns:a16="http://schemas.microsoft.com/office/drawing/2014/main" id="{6CC1A7E3-AC6B-6ED8-E0EA-A1A0F2D9D401}"/>
                  </a:ext>
                </a:extLst>
              </p:cNvPr>
              <p:cNvGrpSpPr/>
              <p:nvPr/>
            </p:nvGrpSpPr>
            <p:grpSpPr>
              <a:xfrm>
                <a:off x="6574753" y="2354211"/>
                <a:ext cx="5214055" cy="1347929"/>
                <a:chOff x="1977613" y="913179"/>
                <a:chExt cx="5214055" cy="1347929"/>
              </a:xfrm>
            </p:grpSpPr>
            <p:sp>
              <p:nvSpPr>
                <p:cNvPr id="50" name="矩形: 圆角 49">
                  <a:extLst>
                    <a:ext uri="{FF2B5EF4-FFF2-40B4-BE49-F238E27FC236}">
                      <a16:creationId xmlns:a16="http://schemas.microsoft.com/office/drawing/2014/main" id="{47C33E5E-6466-3593-30CF-53AA67DAD38D}"/>
                    </a:ext>
                  </a:extLst>
                </p:cNvPr>
                <p:cNvSpPr/>
                <p:nvPr/>
              </p:nvSpPr>
              <p:spPr>
                <a:xfrm>
                  <a:off x="1977613" y="1203653"/>
                  <a:ext cx="5214055" cy="1057455"/>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BAF3E3A-4033-AF96-5E44-F8A6FF9BBE06}"/>
                    </a:ext>
                  </a:extLst>
                </p:cNvPr>
                <p:cNvSpPr/>
                <p:nvPr/>
              </p:nvSpPr>
              <p:spPr>
                <a:xfrm>
                  <a:off x="2208717" y="913179"/>
                  <a:ext cx="2407031"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52" name="组合 51">
                  <a:extLst>
                    <a:ext uri="{FF2B5EF4-FFF2-40B4-BE49-F238E27FC236}">
                      <a16:creationId xmlns:a16="http://schemas.microsoft.com/office/drawing/2014/main" id="{2455B58B-9B71-8E6A-A489-49BEA20CF9B1}"/>
                    </a:ext>
                  </a:extLst>
                </p:cNvPr>
                <p:cNvGrpSpPr/>
                <p:nvPr/>
              </p:nvGrpSpPr>
              <p:grpSpPr>
                <a:xfrm>
                  <a:off x="2208718" y="986675"/>
                  <a:ext cx="2427226" cy="461665"/>
                  <a:chOff x="8502102" y="2582086"/>
                  <a:chExt cx="2427226" cy="461665"/>
                </a:xfrm>
              </p:grpSpPr>
              <p:sp>
                <p:nvSpPr>
                  <p:cNvPr id="53" name="任意多边形: 形状 52">
                    <a:extLst>
                      <a:ext uri="{FF2B5EF4-FFF2-40B4-BE49-F238E27FC236}">
                        <a16:creationId xmlns:a16="http://schemas.microsoft.com/office/drawing/2014/main" id="{BB2EBDD7-3074-66A7-CEC4-911586C3041E}"/>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4" name="文本框 53">
                    <a:extLst>
                      <a:ext uri="{FF2B5EF4-FFF2-40B4-BE49-F238E27FC236}">
                        <a16:creationId xmlns:a16="http://schemas.microsoft.com/office/drawing/2014/main" id="{11148E25-FD3F-4008-7EF8-04F75C445925}"/>
                      </a:ext>
                    </a:extLst>
                  </p:cNvPr>
                  <p:cNvSpPr txBox="1"/>
                  <p:nvPr/>
                </p:nvSpPr>
                <p:spPr>
                  <a:xfrm>
                    <a:off x="8631446" y="2582086"/>
                    <a:ext cx="1415772"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创作背景</a:t>
                    </a:r>
                  </a:p>
                </p:txBody>
              </p:sp>
              <p:sp>
                <p:nvSpPr>
                  <p:cNvPr id="55" name="平行四边形 54">
                    <a:extLst>
                      <a:ext uri="{FF2B5EF4-FFF2-40B4-BE49-F238E27FC236}">
                        <a16:creationId xmlns:a16="http://schemas.microsoft.com/office/drawing/2014/main" id="{792BC205-8158-AEF7-8CE2-6852CC4AF544}"/>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a:extLst>
                      <a:ext uri="{FF2B5EF4-FFF2-40B4-BE49-F238E27FC236}">
                        <a16:creationId xmlns:a16="http://schemas.microsoft.com/office/drawing/2014/main" id="{9276F67B-5CCD-32B4-4E7C-312B2D8F2690}"/>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a:extLst>
                      <a:ext uri="{FF2B5EF4-FFF2-40B4-BE49-F238E27FC236}">
                        <a16:creationId xmlns:a16="http://schemas.microsoft.com/office/drawing/2014/main" id="{1AD2E79E-D14E-9A2C-3AE5-F062F30A0D3A}"/>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7" name="文本框 66">
                <a:extLst>
                  <a:ext uri="{FF2B5EF4-FFF2-40B4-BE49-F238E27FC236}">
                    <a16:creationId xmlns:a16="http://schemas.microsoft.com/office/drawing/2014/main" id="{CE567D41-F2AF-3D6F-80E5-A02EDF5020F4}"/>
                  </a:ext>
                </a:extLst>
              </p:cNvPr>
              <p:cNvSpPr txBox="1"/>
              <p:nvPr/>
            </p:nvSpPr>
            <p:spPr>
              <a:xfrm>
                <a:off x="5101199" y="2624879"/>
                <a:ext cx="1540806" cy="923330"/>
              </a:xfrm>
              <a:prstGeom prst="rect">
                <a:avLst/>
              </a:prstGeom>
              <a:noFill/>
            </p:spPr>
            <p:txBody>
              <a:bodyPr wrap="none" rtlCol="0">
                <a:spAutoFit/>
              </a:bodyPr>
              <a:lstStyle/>
              <a:p>
                <a:r>
                  <a:rPr lang="en-US" altLang="zh-CN" sz="5400" dirty="0"/>
                  <a:t>······</a:t>
                </a:r>
                <a:endParaRPr lang="zh-CN" altLang="en-US" sz="5400" dirty="0"/>
              </a:p>
            </p:txBody>
          </p:sp>
        </p:grpSp>
        <p:sp>
          <p:nvSpPr>
            <p:cNvPr id="25" name="文本框 24">
              <a:extLst>
                <a:ext uri="{FF2B5EF4-FFF2-40B4-BE49-F238E27FC236}">
                  <a16:creationId xmlns:a16="http://schemas.microsoft.com/office/drawing/2014/main" id="{AEE4E162-82F6-DA47-D0F2-133222A55419}"/>
                </a:ext>
              </a:extLst>
            </p:cNvPr>
            <p:cNvSpPr txBox="1"/>
            <p:nvPr/>
          </p:nvSpPr>
          <p:spPr>
            <a:xfrm>
              <a:off x="6308529" y="2869999"/>
              <a:ext cx="622286" cy="369332"/>
            </a:xfrm>
            <a:prstGeom prst="rect">
              <a:avLst/>
            </a:prstGeom>
            <a:noFill/>
          </p:spPr>
          <p:txBody>
            <a:bodyPr wrap="none" rtlCol="0">
              <a:spAutoFit/>
            </a:bodyPr>
            <a:lstStyle/>
            <a:p>
              <a:r>
                <a:rPr lang="en-US" altLang="zh-CN" dirty="0"/>
                <a:t>bbb</a:t>
              </a:r>
              <a:endParaRPr lang="zh-CN" altLang="en-US" dirty="0"/>
            </a:p>
          </p:txBody>
        </p:sp>
      </p:grpSp>
      <p:grpSp>
        <p:nvGrpSpPr>
          <p:cNvPr id="72" name="组合 71">
            <a:extLst>
              <a:ext uri="{FF2B5EF4-FFF2-40B4-BE49-F238E27FC236}">
                <a16:creationId xmlns:a16="http://schemas.microsoft.com/office/drawing/2014/main" id="{FD552E78-C1EB-3623-9781-04A754841F85}"/>
              </a:ext>
            </a:extLst>
          </p:cNvPr>
          <p:cNvGrpSpPr/>
          <p:nvPr/>
        </p:nvGrpSpPr>
        <p:grpSpPr>
          <a:xfrm>
            <a:off x="4556138" y="3810616"/>
            <a:ext cx="6720046" cy="2606521"/>
            <a:chOff x="4556138" y="3810616"/>
            <a:chExt cx="6720046" cy="2606521"/>
          </a:xfrm>
        </p:grpSpPr>
        <p:grpSp>
          <p:nvGrpSpPr>
            <p:cNvPr id="9" name="组合 8">
              <a:extLst>
                <a:ext uri="{FF2B5EF4-FFF2-40B4-BE49-F238E27FC236}">
                  <a16:creationId xmlns:a16="http://schemas.microsoft.com/office/drawing/2014/main" id="{856FBBC1-B165-68A6-90CB-DF4C02D8B76E}"/>
                </a:ext>
              </a:extLst>
            </p:cNvPr>
            <p:cNvGrpSpPr/>
            <p:nvPr/>
          </p:nvGrpSpPr>
          <p:grpSpPr>
            <a:xfrm>
              <a:off x="4556138" y="3810616"/>
              <a:ext cx="6720046" cy="2606521"/>
              <a:chOff x="5068761" y="3810616"/>
              <a:chExt cx="6720046" cy="2606521"/>
            </a:xfrm>
          </p:grpSpPr>
          <p:grpSp>
            <p:nvGrpSpPr>
              <p:cNvPr id="58" name="组合 57">
                <a:extLst>
                  <a:ext uri="{FF2B5EF4-FFF2-40B4-BE49-F238E27FC236}">
                    <a16:creationId xmlns:a16="http://schemas.microsoft.com/office/drawing/2014/main" id="{AAC41A89-3DD1-DD36-2AA7-0CD51F4914C1}"/>
                  </a:ext>
                </a:extLst>
              </p:cNvPr>
              <p:cNvGrpSpPr/>
              <p:nvPr/>
            </p:nvGrpSpPr>
            <p:grpSpPr>
              <a:xfrm>
                <a:off x="6574752" y="3810616"/>
                <a:ext cx="5214055" cy="2606521"/>
                <a:chOff x="1977613" y="913179"/>
                <a:chExt cx="5214055" cy="2606521"/>
              </a:xfrm>
            </p:grpSpPr>
            <p:sp>
              <p:nvSpPr>
                <p:cNvPr id="59" name="矩形: 圆角 58">
                  <a:extLst>
                    <a:ext uri="{FF2B5EF4-FFF2-40B4-BE49-F238E27FC236}">
                      <a16:creationId xmlns:a16="http://schemas.microsoft.com/office/drawing/2014/main" id="{E0DA65B0-F3A3-2DB8-DACC-D09C74D5D57D}"/>
                    </a:ext>
                  </a:extLst>
                </p:cNvPr>
                <p:cNvSpPr/>
                <p:nvPr/>
              </p:nvSpPr>
              <p:spPr>
                <a:xfrm>
                  <a:off x="1977613" y="1203653"/>
                  <a:ext cx="5214055" cy="231604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4F20BEA-0725-2BA3-E3E1-FB04C1E689F4}"/>
                    </a:ext>
                  </a:extLst>
                </p:cNvPr>
                <p:cNvSpPr/>
                <p:nvPr/>
              </p:nvSpPr>
              <p:spPr>
                <a:xfrm>
                  <a:off x="2208717" y="913179"/>
                  <a:ext cx="2407031"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61" name="组合 60">
                  <a:extLst>
                    <a:ext uri="{FF2B5EF4-FFF2-40B4-BE49-F238E27FC236}">
                      <a16:creationId xmlns:a16="http://schemas.microsoft.com/office/drawing/2014/main" id="{64AA81FF-55A5-5C46-4991-2118496A5F37}"/>
                    </a:ext>
                  </a:extLst>
                </p:cNvPr>
                <p:cNvGrpSpPr/>
                <p:nvPr/>
              </p:nvGrpSpPr>
              <p:grpSpPr>
                <a:xfrm>
                  <a:off x="2208718" y="986675"/>
                  <a:ext cx="2427226" cy="461665"/>
                  <a:chOff x="8502102" y="2582086"/>
                  <a:chExt cx="2427226" cy="461665"/>
                </a:xfrm>
              </p:grpSpPr>
              <p:sp>
                <p:nvSpPr>
                  <p:cNvPr id="62" name="任意多边形: 形状 61">
                    <a:extLst>
                      <a:ext uri="{FF2B5EF4-FFF2-40B4-BE49-F238E27FC236}">
                        <a16:creationId xmlns:a16="http://schemas.microsoft.com/office/drawing/2014/main" id="{C5087903-E7DA-E478-19C5-0ED833E51C18}"/>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文本框 62">
                    <a:extLst>
                      <a:ext uri="{FF2B5EF4-FFF2-40B4-BE49-F238E27FC236}">
                        <a16:creationId xmlns:a16="http://schemas.microsoft.com/office/drawing/2014/main" id="{EFBF807D-A005-0AEB-AA2C-511AF23EF401}"/>
                      </a:ext>
                    </a:extLst>
                  </p:cNvPr>
                  <p:cNvSpPr txBox="1"/>
                  <p:nvPr/>
                </p:nvSpPr>
                <p:spPr>
                  <a:xfrm>
                    <a:off x="8631446" y="2582086"/>
                    <a:ext cx="1415772"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内容简介</a:t>
                    </a:r>
                  </a:p>
                </p:txBody>
              </p:sp>
              <p:sp>
                <p:nvSpPr>
                  <p:cNvPr id="64" name="平行四边形 63">
                    <a:extLst>
                      <a:ext uri="{FF2B5EF4-FFF2-40B4-BE49-F238E27FC236}">
                        <a16:creationId xmlns:a16="http://schemas.microsoft.com/office/drawing/2014/main" id="{8BFE649A-9033-F0C7-48BF-E33AC91566A1}"/>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AF8D13C1-2423-816D-A099-544DBA9430BD}"/>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平行四边形 65">
                    <a:extLst>
                      <a:ext uri="{FF2B5EF4-FFF2-40B4-BE49-F238E27FC236}">
                        <a16:creationId xmlns:a16="http://schemas.microsoft.com/office/drawing/2014/main" id="{2433C8F6-47CE-EBA3-6673-990F19C744A0}"/>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8" name="文本框 67">
                <a:extLst>
                  <a:ext uri="{FF2B5EF4-FFF2-40B4-BE49-F238E27FC236}">
                    <a16:creationId xmlns:a16="http://schemas.microsoft.com/office/drawing/2014/main" id="{ADB4F2C2-7EA0-856D-720B-853BD12412A0}"/>
                  </a:ext>
                </a:extLst>
              </p:cNvPr>
              <p:cNvSpPr txBox="1"/>
              <p:nvPr/>
            </p:nvSpPr>
            <p:spPr>
              <a:xfrm>
                <a:off x="5068761" y="4639386"/>
                <a:ext cx="1540806" cy="923330"/>
              </a:xfrm>
              <a:prstGeom prst="rect">
                <a:avLst/>
              </a:prstGeom>
              <a:noFill/>
            </p:spPr>
            <p:txBody>
              <a:bodyPr wrap="none" rtlCol="0">
                <a:spAutoFit/>
              </a:bodyPr>
              <a:lstStyle/>
              <a:p>
                <a:r>
                  <a:rPr lang="en-US" altLang="zh-CN" sz="5400" dirty="0"/>
                  <a:t>······</a:t>
                </a:r>
                <a:endParaRPr lang="zh-CN" altLang="en-US" sz="5400" dirty="0"/>
              </a:p>
            </p:txBody>
          </p:sp>
        </p:grpSp>
        <p:sp>
          <p:nvSpPr>
            <p:cNvPr id="70" name="文本框 69">
              <a:extLst>
                <a:ext uri="{FF2B5EF4-FFF2-40B4-BE49-F238E27FC236}">
                  <a16:creationId xmlns:a16="http://schemas.microsoft.com/office/drawing/2014/main" id="{292E8A43-3A66-E8FD-ABF9-AA5D05818377}"/>
                </a:ext>
              </a:extLst>
            </p:cNvPr>
            <p:cNvSpPr txBox="1"/>
            <p:nvPr/>
          </p:nvSpPr>
          <p:spPr>
            <a:xfrm>
              <a:off x="6289963" y="4384220"/>
              <a:ext cx="528478" cy="369332"/>
            </a:xfrm>
            <a:prstGeom prst="rect">
              <a:avLst/>
            </a:prstGeom>
            <a:noFill/>
          </p:spPr>
          <p:txBody>
            <a:bodyPr wrap="none" rtlCol="0">
              <a:spAutoFit/>
            </a:bodyPr>
            <a:lstStyle/>
            <a:p>
              <a:r>
                <a:rPr lang="en-US" altLang="zh-CN" dirty="0"/>
                <a:t>ccc</a:t>
              </a:r>
              <a:endParaRPr lang="zh-CN" altLang="en-US" dirty="0"/>
            </a:p>
          </p:txBody>
        </p:sp>
      </p:grpSp>
      <p:pic>
        <p:nvPicPr>
          <p:cNvPr id="7" name="图片 6" descr="图表, 形状&#10;&#10;描述已自动生成">
            <a:extLst>
              <a:ext uri="{FF2B5EF4-FFF2-40B4-BE49-F238E27FC236}">
                <a16:creationId xmlns:a16="http://schemas.microsoft.com/office/drawing/2014/main" id="{A265BB5B-F7C9-739D-0CD2-1B6EBCA28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513297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left)">
                                      <p:cBhvr>
                                        <p:cTn id="18" dur="500"/>
                                        <p:tgtEl>
                                          <p:spTgt spid="71"/>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交通号志灯&#10;&#10;低可信度描述已自动生成">
            <a:extLst>
              <a:ext uri="{FF2B5EF4-FFF2-40B4-BE49-F238E27FC236}">
                <a16:creationId xmlns:a16="http://schemas.microsoft.com/office/drawing/2014/main" id="{7BAAC923-4CB3-69CA-FB45-6C325B3E1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5" y="3661287"/>
            <a:ext cx="12192000" cy="6081823"/>
          </a:xfrm>
          <a:prstGeom prst="rect">
            <a:avLst/>
          </a:prstGeom>
        </p:spPr>
      </p:pic>
      <p:cxnSp>
        <p:nvCxnSpPr>
          <p:cNvPr id="2" name="Straight Connector 8">
            <a:extLst>
              <a:ext uri="{FF2B5EF4-FFF2-40B4-BE49-F238E27FC236}">
                <a16:creationId xmlns:a16="http://schemas.microsoft.com/office/drawing/2014/main" id="{0736052A-19CF-72C0-1FE8-C67E7D1C17A8}"/>
              </a:ext>
            </a:extLst>
          </p:cNvPr>
          <p:cNvCxnSpPr>
            <a:cxnSpLocks/>
          </p:cNvCxnSpPr>
          <p:nvPr/>
        </p:nvCxnSpPr>
        <p:spPr>
          <a:xfrm>
            <a:off x="1088740" y="3661287"/>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 name="Straight Connector 8">
            <a:extLst>
              <a:ext uri="{FF2B5EF4-FFF2-40B4-BE49-F238E27FC236}">
                <a16:creationId xmlns:a16="http://schemas.microsoft.com/office/drawing/2014/main" id="{E937623E-6B45-029E-6D12-4FFD609ACC32}"/>
              </a:ext>
            </a:extLst>
          </p:cNvPr>
          <p:cNvCxnSpPr>
            <a:cxnSpLocks/>
          </p:cNvCxnSpPr>
          <p:nvPr/>
        </p:nvCxnSpPr>
        <p:spPr>
          <a:xfrm>
            <a:off x="2743368" y="3098917"/>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8">
            <a:extLst>
              <a:ext uri="{FF2B5EF4-FFF2-40B4-BE49-F238E27FC236}">
                <a16:creationId xmlns:a16="http://schemas.microsoft.com/office/drawing/2014/main" id="{7415504B-7524-E45C-FE9C-1D4108E7263C}"/>
              </a:ext>
            </a:extLst>
          </p:cNvPr>
          <p:cNvCxnSpPr>
            <a:cxnSpLocks/>
          </p:cNvCxnSpPr>
          <p:nvPr/>
        </p:nvCxnSpPr>
        <p:spPr>
          <a:xfrm>
            <a:off x="4659255" y="2512932"/>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8">
            <a:extLst>
              <a:ext uri="{FF2B5EF4-FFF2-40B4-BE49-F238E27FC236}">
                <a16:creationId xmlns:a16="http://schemas.microsoft.com/office/drawing/2014/main" id="{A3732FA9-6ACC-ED1E-922B-403E9CEA64A1}"/>
              </a:ext>
            </a:extLst>
          </p:cNvPr>
          <p:cNvCxnSpPr>
            <a:cxnSpLocks/>
          </p:cNvCxnSpPr>
          <p:nvPr/>
        </p:nvCxnSpPr>
        <p:spPr>
          <a:xfrm>
            <a:off x="7489540" y="2512932"/>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8">
            <a:extLst>
              <a:ext uri="{FF2B5EF4-FFF2-40B4-BE49-F238E27FC236}">
                <a16:creationId xmlns:a16="http://schemas.microsoft.com/office/drawing/2014/main" id="{26C7B4F9-3668-7630-82F0-C30388C59DB0}"/>
              </a:ext>
            </a:extLst>
          </p:cNvPr>
          <p:cNvCxnSpPr>
            <a:cxnSpLocks/>
          </p:cNvCxnSpPr>
          <p:nvPr/>
        </p:nvCxnSpPr>
        <p:spPr>
          <a:xfrm>
            <a:off x="9412683" y="3171430"/>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F0867C-9503-BE41-2298-695E6365A1D9}"/>
              </a:ext>
            </a:extLst>
          </p:cNvPr>
          <p:cNvCxnSpPr>
            <a:cxnSpLocks/>
          </p:cNvCxnSpPr>
          <p:nvPr/>
        </p:nvCxnSpPr>
        <p:spPr>
          <a:xfrm>
            <a:off x="11053031" y="3684902"/>
            <a:ext cx="0" cy="1171970"/>
          </a:xfrm>
          <a:prstGeom prst="line">
            <a:avLst/>
          </a:prstGeom>
          <a:ln w="508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A56D0FC-9B54-2F41-B3DD-BF9009886C14}"/>
              </a:ext>
            </a:extLst>
          </p:cNvPr>
          <p:cNvSpPr txBox="1"/>
          <p:nvPr/>
        </p:nvSpPr>
        <p:spPr>
          <a:xfrm>
            <a:off x="1218486" y="3465513"/>
            <a:ext cx="1107996" cy="1200329"/>
          </a:xfrm>
          <a:prstGeom prst="rect">
            <a:avLst/>
          </a:prstGeom>
          <a:noFill/>
        </p:spPr>
        <p:txBody>
          <a:bodyPr wrap="none" rtlCol="0">
            <a:spAutoFit/>
          </a:bodyPr>
          <a:lstStyle/>
          <a:p>
            <a:r>
              <a:rPr lang="en-US" altLang="zh-CN" b="0" i="0" dirty="0">
                <a:effectLst/>
                <a:highlight>
                  <a:srgbClr val="FFFFFF"/>
                </a:highlight>
                <a:latin typeface="+mj-ea"/>
                <a:ea typeface="+mj-ea"/>
              </a:rPr>
              <a:t>1934</a:t>
            </a:r>
            <a:r>
              <a:rPr lang="zh-CN" altLang="en-US" b="0" i="0" dirty="0">
                <a:effectLst/>
                <a:highlight>
                  <a:srgbClr val="FFFFFF"/>
                </a:highlight>
                <a:latin typeface="+mj-ea"/>
                <a:ea typeface="+mj-ea"/>
              </a:rPr>
              <a:t>年</a:t>
            </a:r>
            <a:endParaRPr lang="en-US" altLang="zh-CN" b="0" i="0" dirty="0">
              <a:effectLst/>
              <a:highlight>
                <a:srgbClr val="FFFFFF"/>
              </a:highlight>
              <a:latin typeface="+mj-ea"/>
              <a:ea typeface="+mj-ea"/>
            </a:endParaRPr>
          </a:p>
          <a:p>
            <a:r>
              <a:rPr lang="zh-CN" altLang="en-US" b="0" i="0" dirty="0">
                <a:effectLst/>
                <a:highlight>
                  <a:srgbClr val="FFFFFF"/>
                </a:highlight>
                <a:latin typeface="-apple-system"/>
              </a:rPr>
              <a:t>前身为</a:t>
            </a:r>
            <a:endParaRPr lang="en-US" altLang="zh-CN" b="0" i="0" dirty="0">
              <a:effectLst/>
              <a:highlight>
                <a:srgbClr val="FFFFFF"/>
              </a:highlight>
              <a:latin typeface="-apple-system"/>
            </a:endParaRPr>
          </a:p>
          <a:p>
            <a:r>
              <a:rPr lang="zh-CN" altLang="en-US" b="0" i="0" dirty="0">
                <a:effectLst/>
                <a:highlight>
                  <a:srgbClr val="FFFFFF"/>
                </a:highlight>
                <a:latin typeface="-apple-system"/>
              </a:rPr>
              <a:t>中山大学</a:t>
            </a:r>
            <a:endParaRPr lang="en-US" altLang="zh-CN" b="0" i="0" dirty="0">
              <a:effectLst/>
              <a:highlight>
                <a:srgbClr val="FFFFFF"/>
              </a:highlight>
              <a:latin typeface="-apple-system"/>
            </a:endParaRPr>
          </a:p>
          <a:p>
            <a:r>
              <a:rPr lang="zh-CN" altLang="en-US" b="0" i="0" dirty="0">
                <a:effectLst/>
                <a:highlight>
                  <a:srgbClr val="FFFFFF"/>
                </a:highlight>
                <a:latin typeface="-apple-system"/>
              </a:rPr>
              <a:t>理工学院</a:t>
            </a:r>
            <a:endParaRPr lang="zh-CN" altLang="en-US" dirty="0"/>
          </a:p>
        </p:txBody>
      </p:sp>
      <p:sp>
        <p:nvSpPr>
          <p:cNvPr id="11" name="文本框 10">
            <a:extLst>
              <a:ext uri="{FF2B5EF4-FFF2-40B4-BE49-F238E27FC236}">
                <a16:creationId xmlns:a16="http://schemas.microsoft.com/office/drawing/2014/main" id="{D50509B8-0DF4-99BA-1226-6AC852136DAE}"/>
              </a:ext>
            </a:extLst>
          </p:cNvPr>
          <p:cNvSpPr txBox="1"/>
          <p:nvPr/>
        </p:nvSpPr>
        <p:spPr>
          <a:xfrm>
            <a:off x="2845849" y="2726849"/>
            <a:ext cx="1523119" cy="1477328"/>
          </a:xfrm>
          <a:prstGeom prst="rect">
            <a:avLst/>
          </a:prstGeom>
          <a:noFill/>
        </p:spPr>
        <p:txBody>
          <a:bodyPr wrap="square" rtlCol="0">
            <a:spAutoFit/>
          </a:bodyPr>
          <a:lstStyle/>
          <a:p>
            <a:r>
              <a:rPr lang="en-US" altLang="zh-CN" dirty="0">
                <a:latin typeface="+mj-ea"/>
                <a:ea typeface="+mj-ea"/>
              </a:rPr>
              <a:t>1952</a:t>
            </a:r>
            <a:r>
              <a:rPr lang="zh-CN" altLang="en-US" dirty="0">
                <a:latin typeface="+mj-ea"/>
                <a:ea typeface="+mj-ea"/>
              </a:rPr>
              <a:t>年</a:t>
            </a:r>
            <a:endParaRPr lang="en-US" altLang="zh-CN" dirty="0">
              <a:latin typeface="+mj-ea"/>
              <a:ea typeface="+mj-ea"/>
            </a:endParaRPr>
          </a:p>
          <a:p>
            <a:r>
              <a:rPr lang="zh-CN" altLang="en-US" dirty="0"/>
              <a:t>成立华南工学院，成为新中国四大工学院之一。</a:t>
            </a:r>
          </a:p>
        </p:txBody>
      </p:sp>
      <p:sp>
        <p:nvSpPr>
          <p:cNvPr id="12" name="文本框 11">
            <a:extLst>
              <a:ext uri="{FF2B5EF4-FFF2-40B4-BE49-F238E27FC236}">
                <a16:creationId xmlns:a16="http://schemas.microsoft.com/office/drawing/2014/main" id="{81718EEB-FE27-D321-07C8-4F0F69B2502C}"/>
              </a:ext>
            </a:extLst>
          </p:cNvPr>
          <p:cNvSpPr txBox="1"/>
          <p:nvPr/>
        </p:nvSpPr>
        <p:spPr>
          <a:xfrm>
            <a:off x="4855198" y="2363071"/>
            <a:ext cx="1233715" cy="1200329"/>
          </a:xfrm>
          <a:prstGeom prst="rect">
            <a:avLst/>
          </a:prstGeom>
          <a:noFill/>
        </p:spPr>
        <p:txBody>
          <a:bodyPr wrap="square" rtlCol="0">
            <a:spAutoFit/>
          </a:bodyPr>
          <a:lstStyle/>
          <a:p>
            <a:r>
              <a:rPr lang="en-US" altLang="zh-CN" dirty="0">
                <a:latin typeface="+mj-ea"/>
                <a:ea typeface="+mj-ea"/>
              </a:rPr>
              <a:t>1960</a:t>
            </a:r>
            <a:r>
              <a:rPr lang="zh-CN" altLang="en-US" dirty="0">
                <a:latin typeface="+mj-ea"/>
                <a:ea typeface="+mj-ea"/>
              </a:rPr>
              <a:t>年  </a:t>
            </a:r>
            <a:r>
              <a:rPr lang="zh-CN" altLang="en-US" dirty="0"/>
              <a:t>被确定为全国重点大学。</a:t>
            </a:r>
          </a:p>
        </p:txBody>
      </p:sp>
      <p:sp>
        <p:nvSpPr>
          <p:cNvPr id="13" name="文本框 12">
            <a:extLst>
              <a:ext uri="{FF2B5EF4-FFF2-40B4-BE49-F238E27FC236}">
                <a16:creationId xmlns:a16="http://schemas.microsoft.com/office/drawing/2014/main" id="{D78DF544-FB33-7D7D-C878-D8C3FE90564F}"/>
              </a:ext>
            </a:extLst>
          </p:cNvPr>
          <p:cNvSpPr txBox="1"/>
          <p:nvPr/>
        </p:nvSpPr>
        <p:spPr>
          <a:xfrm>
            <a:off x="7848769" y="2363071"/>
            <a:ext cx="1204685" cy="1754326"/>
          </a:xfrm>
          <a:prstGeom prst="rect">
            <a:avLst/>
          </a:prstGeom>
          <a:noFill/>
        </p:spPr>
        <p:txBody>
          <a:bodyPr wrap="square" rtlCol="0">
            <a:spAutoFit/>
          </a:bodyPr>
          <a:lstStyle/>
          <a:p>
            <a:r>
              <a:rPr lang="en-US" altLang="zh-CN" dirty="0">
                <a:latin typeface="+mj-ea"/>
                <a:ea typeface="+mj-ea"/>
              </a:rPr>
              <a:t>1981</a:t>
            </a:r>
            <a:r>
              <a:rPr lang="zh-CN" altLang="en-US" dirty="0">
                <a:latin typeface="+mj-ea"/>
                <a:ea typeface="+mj-ea"/>
              </a:rPr>
              <a:t>年</a:t>
            </a:r>
            <a:r>
              <a:rPr lang="en-US" altLang="zh-CN" dirty="0">
                <a:latin typeface="+mj-ea"/>
                <a:ea typeface="+mj-ea"/>
              </a:rPr>
              <a:t>   </a:t>
            </a:r>
            <a:r>
              <a:rPr lang="zh-CN" altLang="en-US" dirty="0"/>
              <a:t>成为全国首批博士和硕士学位授予单位。</a:t>
            </a:r>
          </a:p>
        </p:txBody>
      </p:sp>
      <p:sp>
        <p:nvSpPr>
          <p:cNvPr id="19" name="文本框 18">
            <a:extLst>
              <a:ext uri="{FF2B5EF4-FFF2-40B4-BE49-F238E27FC236}">
                <a16:creationId xmlns:a16="http://schemas.microsoft.com/office/drawing/2014/main" id="{17FE1653-933D-7476-1ADD-23E2FCD90C73}"/>
              </a:ext>
            </a:extLst>
          </p:cNvPr>
          <p:cNvSpPr txBox="1"/>
          <p:nvPr/>
        </p:nvSpPr>
        <p:spPr>
          <a:xfrm>
            <a:off x="9605383" y="3046943"/>
            <a:ext cx="1073670" cy="1200329"/>
          </a:xfrm>
          <a:prstGeom prst="rect">
            <a:avLst/>
          </a:prstGeom>
          <a:noFill/>
        </p:spPr>
        <p:txBody>
          <a:bodyPr wrap="square">
            <a:spAutoFit/>
          </a:bodyPr>
          <a:lstStyle/>
          <a:p>
            <a:r>
              <a:rPr lang="en-US" altLang="zh-CN" dirty="0">
                <a:latin typeface="+mj-ea"/>
                <a:ea typeface="+mj-ea"/>
              </a:rPr>
              <a:t>1988</a:t>
            </a:r>
            <a:r>
              <a:rPr lang="zh-CN" altLang="en-US" dirty="0">
                <a:latin typeface="+mj-ea"/>
                <a:ea typeface="+mj-ea"/>
              </a:rPr>
              <a:t>年</a:t>
            </a:r>
            <a:r>
              <a:rPr lang="zh-CN" altLang="en-US" dirty="0"/>
              <a:t>更名为华南理工大学。</a:t>
            </a:r>
          </a:p>
        </p:txBody>
      </p:sp>
      <p:sp>
        <p:nvSpPr>
          <p:cNvPr id="20" name="文本框 19">
            <a:extLst>
              <a:ext uri="{FF2B5EF4-FFF2-40B4-BE49-F238E27FC236}">
                <a16:creationId xmlns:a16="http://schemas.microsoft.com/office/drawing/2014/main" id="{4E9EB74D-6319-0F86-A108-18CFFB3871F3}"/>
              </a:ext>
            </a:extLst>
          </p:cNvPr>
          <p:cNvSpPr txBox="1"/>
          <p:nvPr/>
        </p:nvSpPr>
        <p:spPr>
          <a:xfrm>
            <a:off x="11163999" y="3557846"/>
            <a:ext cx="1107996" cy="646331"/>
          </a:xfrm>
          <a:prstGeom prst="rect">
            <a:avLst/>
          </a:prstGeom>
          <a:noFill/>
        </p:spPr>
        <p:txBody>
          <a:bodyPr wrap="none" rtlCol="0">
            <a:spAutoFit/>
          </a:bodyPr>
          <a:lstStyle/>
          <a:p>
            <a:r>
              <a:rPr lang="en-US" altLang="zh-CN" dirty="0">
                <a:latin typeface="+mj-ea"/>
                <a:ea typeface="+mj-ea"/>
              </a:rPr>
              <a:t>2024</a:t>
            </a:r>
          </a:p>
          <a:p>
            <a:r>
              <a:rPr lang="zh-CN" altLang="en-US" dirty="0">
                <a:latin typeface="+mn-ea"/>
              </a:rPr>
              <a:t>敬请期待</a:t>
            </a:r>
          </a:p>
        </p:txBody>
      </p:sp>
      <p:pic>
        <p:nvPicPr>
          <p:cNvPr id="21" name="图片 20" descr="图表, 形状&#10;&#10;描述已自动生成">
            <a:extLst>
              <a:ext uri="{FF2B5EF4-FFF2-40B4-BE49-F238E27FC236}">
                <a16:creationId xmlns:a16="http://schemas.microsoft.com/office/drawing/2014/main" id="{17F4E540-892D-BDD8-9E29-D8EB7A1C1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143088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梯形 53"/>
          <p:cNvSpPr/>
          <p:nvPr/>
        </p:nvSpPr>
        <p:spPr>
          <a:xfrm>
            <a:off x="0" y="4909200"/>
            <a:ext cx="12192000" cy="2281455"/>
          </a:xfrm>
          <a:prstGeom prst="trapezoid">
            <a:avLst>
              <a:gd name="adj" fmla="val 504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64" name="直接连接符 63"/>
          <p:cNvCxnSpPr/>
          <p:nvPr/>
        </p:nvCxnSpPr>
        <p:spPr>
          <a:xfrm>
            <a:off x="1534759" y="2530551"/>
            <a:ext cx="0" cy="3804306"/>
          </a:xfrm>
          <a:prstGeom prst="line">
            <a:avLst/>
          </a:prstGeom>
          <a:ln w="19050">
            <a:gradFill>
              <a:gsLst>
                <a:gs pos="100000">
                  <a:schemeClr val="tx1">
                    <a:alpha val="0"/>
                  </a:schemeClr>
                </a:gs>
                <a:gs pos="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1428504" y="2357874"/>
            <a:ext cx="212510" cy="212510"/>
            <a:chOff x="1007133" y="1965171"/>
            <a:chExt cx="212510" cy="212510"/>
          </a:xfrm>
        </p:grpSpPr>
        <p:sp>
          <p:nvSpPr>
            <p:cNvPr id="66" name="椭圆 65"/>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7" name="椭圆 66"/>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8" name="椭圆 67"/>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69" name="组合 68"/>
          <p:cNvGrpSpPr/>
          <p:nvPr/>
        </p:nvGrpSpPr>
        <p:grpSpPr>
          <a:xfrm>
            <a:off x="1817257" y="2315371"/>
            <a:ext cx="3047337" cy="688830"/>
            <a:chOff x="1234031" y="1873695"/>
            <a:chExt cx="3047337" cy="688830"/>
          </a:xfrm>
        </p:grpSpPr>
        <p:sp>
          <p:nvSpPr>
            <p:cNvPr id="70" name="品牌价值体系建立…"/>
            <p:cNvSpPr txBox="1"/>
            <p:nvPr/>
          </p:nvSpPr>
          <p:spPr>
            <a:xfrm>
              <a:off x="1334130" y="2265008"/>
              <a:ext cx="2947238"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71" name="组合 70"/>
            <p:cNvGrpSpPr/>
            <p:nvPr/>
          </p:nvGrpSpPr>
          <p:grpSpPr>
            <a:xfrm>
              <a:off x="1234031" y="1873695"/>
              <a:ext cx="1151982" cy="297517"/>
              <a:chOff x="1234031" y="1849520"/>
              <a:chExt cx="1151982" cy="297517"/>
            </a:xfrm>
          </p:grpSpPr>
          <p:sp>
            <p:nvSpPr>
              <p:cNvPr id="72" name="矩形: 圆角 71"/>
              <p:cNvSpPr/>
              <p:nvPr/>
            </p:nvSpPr>
            <p:spPr>
              <a:xfrm>
                <a:off x="1234031" y="1849521"/>
                <a:ext cx="1151982" cy="297516"/>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cs typeface="+mn-ea"/>
                  <a:sym typeface="+mn-lt"/>
                </a:endParaRPr>
              </a:p>
            </p:txBody>
          </p:sp>
          <p:sp>
            <p:nvSpPr>
              <p:cNvPr id="73" name="品牌搭建"/>
              <p:cNvSpPr txBox="1"/>
              <p:nvPr/>
            </p:nvSpPr>
            <p:spPr>
              <a:xfrm>
                <a:off x="1519080" y="1849520"/>
                <a:ext cx="581891"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rPr>
                  <a:t>阶段</a:t>
                </a:r>
                <a:r>
                  <a:rPr kumimoji="0" lang="en-US" altLang="zh-CN" sz="1600" b="0" i="0" u="none" strike="noStrike" kern="1200" cap="none" spc="0" normalizeH="0" baseline="0" noProof="0" dirty="0">
                    <a:ln>
                      <a:noFill/>
                    </a:ln>
                    <a:solidFill>
                      <a:prstClr val="white"/>
                    </a:solidFill>
                    <a:effectLst/>
                    <a:uLnTx/>
                    <a:uFillTx/>
                    <a:latin typeface="+mn-lt"/>
                    <a:ea typeface="+mn-ea"/>
                    <a:cs typeface="+mn-ea"/>
                    <a:sym typeface="+mn-lt"/>
                  </a:rPr>
                  <a:t>4</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4" name="组合 73"/>
          <p:cNvGrpSpPr/>
          <p:nvPr/>
        </p:nvGrpSpPr>
        <p:grpSpPr>
          <a:xfrm>
            <a:off x="1817257" y="3230622"/>
            <a:ext cx="3584045" cy="688830"/>
            <a:chOff x="1234031" y="2811785"/>
            <a:chExt cx="3584045" cy="688830"/>
          </a:xfrm>
        </p:grpSpPr>
        <p:sp>
          <p:nvSpPr>
            <p:cNvPr id="75" name="品牌新媒体矩阵产品首发声…"/>
            <p:cNvSpPr txBox="1"/>
            <p:nvPr/>
          </p:nvSpPr>
          <p:spPr>
            <a:xfrm>
              <a:off x="1334131" y="3203098"/>
              <a:ext cx="3483945"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76" name="组合 75"/>
            <p:cNvGrpSpPr/>
            <p:nvPr/>
          </p:nvGrpSpPr>
          <p:grpSpPr>
            <a:xfrm>
              <a:off x="1234031" y="2811785"/>
              <a:ext cx="1151982" cy="297517"/>
              <a:chOff x="1234031" y="2787610"/>
              <a:chExt cx="1151982" cy="297517"/>
            </a:xfrm>
          </p:grpSpPr>
          <p:sp>
            <p:nvSpPr>
              <p:cNvPr id="77" name="矩形: 圆角 76"/>
              <p:cNvSpPr/>
              <p:nvPr/>
            </p:nvSpPr>
            <p:spPr>
              <a:xfrm>
                <a:off x="1234031" y="2787611"/>
                <a:ext cx="1151982" cy="297516"/>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srgbClr val="1D0C7E"/>
                  </a:solidFill>
                  <a:effectLst/>
                  <a:uLnTx/>
                  <a:uFillTx/>
                  <a:cs typeface="+mn-ea"/>
                  <a:sym typeface="+mn-lt"/>
                </a:endParaRPr>
              </a:p>
            </p:txBody>
          </p:sp>
          <p:sp>
            <p:nvSpPr>
              <p:cNvPr id="78" name="品牌预热"/>
              <p:cNvSpPr txBox="1"/>
              <p:nvPr/>
            </p:nvSpPr>
            <p:spPr>
              <a:xfrm>
                <a:off x="1519085" y="2787610"/>
                <a:ext cx="581891"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rPr>
                  <a:t>阶段</a:t>
                </a:r>
                <a:r>
                  <a:rPr lang="en-US" altLang="zh-CN" sz="1600" dirty="0">
                    <a:solidFill>
                      <a:prstClr val="white"/>
                    </a:solidFill>
                    <a:latin typeface="+mn-lt"/>
                    <a:ea typeface="+mn-ea"/>
                    <a:cs typeface="+mn-ea"/>
                    <a:sym typeface="+mn-lt"/>
                  </a:rPr>
                  <a:t>3</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9" name="组合 78"/>
          <p:cNvGrpSpPr/>
          <p:nvPr/>
        </p:nvGrpSpPr>
        <p:grpSpPr>
          <a:xfrm>
            <a:off x="1817257" y="4145873"/>
            <a:ext cx="4060039" cy="730291"/>
            <a:chOff x="1234031" y="3749875"/>
            <a:chExt cx="4060039" cy="730291"/>
          </a:xfrm>
        </p:grpSpPr>
        <p:sp>
          <p:nvSpPr>
            <p:cNvPr id="80" name="品牌发布会…"/>
            <p:cNvSpPr txBox="1"/>
            <p:nvPr/>
          </p:nvSpPr>
          <p:spPr>
            <a:xfrm>
              <a:off x="1334130" y="4182649"/>
              <a:ext cx="3959940"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81" name="组合 80"/>
            <p:cNvGrpSpPr/>
            <p:nvPr/>
          </p:nvGrpSpPr>
          <p:grpSpPr>
            <a:xfrm>
              <a:off x="1234031" y="3749875"/>
              <a:ext cx="1151982" cy="297517"/>
              <a:chOff x="1234031" y="3725700"/>
              <a:chExt cx="1151982" cy="297517"/>
            </a:xfrm>
          </p:grpSpPr>
          <p:sp>
            <p:nvSpPr>
              <p:cNvPr id="82" name="矩形: 圆角 81"/>
              <p:cNvSpPr/>
              <p:nvPr/>
            </p:nvSpPr>
            <p:spPr>
              <a:xfrm>
                <a:off x="1234031" y="3725701"/>
                <a:ext cx="1151982" cy="297516"/>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83" name="声量爆发"/>
              <p:cNvSpPr txBox="1"/>
              <p:nvPr/>
            </p:nvSpPr>
            <p:spPr>
              <a:xfrm>
                <a:off x="1519086" y="3725700"/>
                <a:ext cx="581891"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prstClr val="white"/>
                    </a:solidFill>
                    <a:latin typeface="+mn-lt"/>
                    <a:ea typeface="+mn-ea"/>
                    <a:cs typeface="+mn-ea"/>
                    <a:sym typeface="+mn-lt"/>
                  </a:rPr>
                  <a:t>阶段</a:t>
                </a:r>
                <a:r>
                  <a:rPr lang="en-US" altLang="zh-CN" sz="1600" dirty="0">
                    <a:solidFill>
                      <a:prstClr val="white"/>
                    </a:solidFill>
                    <a:latin typeface="+mn-lt"/>
                    <a:ea typeface="+mn-ea"/>
                    <a:cs typeface="+mn-ea"/>
                    <a:sym typeface="+mn-lt"/>
                  </a:rPr>
                  <a:t>2</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84" name="组合 83"/>
          <p:cNvGrpSpPr/>
          <p:nvPr/>
        </p:nvGrpSpPr>
        <p:grpSpPr>
          <a:xfrm>
            <a:off x="1817257" y="5100407"/>
            <a:ext cx="5083877" cy="704857"/>
            <a:chOff x="1234031" y="4964964"/>
            <a:chExt cx="5457503" cy="704857"/>
          </a:xfrm>
        </p:grpSpPr>
        <p:sp>
          <p:nvSpPr>
            <p:cNvPr id="85" name="混动之夜-领克01 HEV上市…"/>
            <p:cNvSpPr txBox="1"/>
            <p:nvPr/>
          </p:nvSpPr>
          <p:spPr>
            <a:xfrm>
              <a:off x="1334128" y="5372304"/>
              <a:ext cx="5357406" cy="297517"/>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Lorem ipsum dolor sit amet</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86" name="组合 85"/>
            <p:cNvGrpSpPr/>
            <p:nvPr/>
          </p:nvGrpSpPr>
          <p:grpSpPr>
            <a:xfrm>
              <a:off x="1234031" y="4964964"/>
              <a:ext cx="1151982" cy="297517"/>
              <a:chOff x="1234031" y="4940789"/>
              <a:chExt cx="1151982" cy="297517"/>
            </a:xfrm>
          </p:grpSpPr>
          <p:sp>
            <p:nvSpPr>
              <p:cNvPr id="87" name="矩形: 圆角 86"/>
              <p:cNvSpPr/>
              <p:nvPr/>
            </p:nvSpPr>
            <p:spPr>
              <a:xfrm>
                <a:off x="1234031" y="4940790"/>
                <a:ext cx="1151982" cy="297516"/>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cs typeface="+mn-ea"/>
                  <a:sym typeface="+mn-lt"/>
                </a:endParaRPr>
              </a:p>
            </p:txBody>
          </p:sp>
          <p:sp>
            <p:nvSpPr>
              <p:cNvPr id="88" name="持续传播"/>
              <p:cNvSpPr txBox="1"/>
              <p:nvPr/>
            </p:nvSpPr>
            <p:spPr>
              <a:xfrm>
                <a:off x="1497695" y="4940789"/>
                <a:ext cx="624656" cy="297517"/>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rPr>
                  <a:t>阶段</a:t>
                </a:r>
                <a:r>
                  <a:rPr kumimoji="0" lang="en-US" altLang="zh-CN" sz="1600" b="0" i="0" u="none" strike="noStrike" kern="1200" cap="none" spc="0" normalizeH="0" baseline="0" noProof="0" dirty="0">
                    <a:ln>
                      <a:noFill/>
                    </a:ln>
                    <a:solidFill>
                      <a:prstClr val="white"/>
                    </a:solidFill>
                    <a:effectLst/>
                    <a:uLnTx/>
                    <a:uFillTx/>
                    <a:latin typeface="+mn-lt"/>
                    <a:ea typeface="+mn-ea"/>
                    <a:cs typeface="+mn-ea"/>
                    <a:sym typeface="+mn-lt"/>
                  </a:rPr>
                  <a:t>1</a:t>
                </a:r>
                <a:endParaRPr kumimoji="0" lang="zh-CN" altLang="en-US"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89" name="组合 88"/>
          <p:cNvGrpSpPr/>
          <p:nvPr/>
        </p:nvGrpSpPr>
        <p:grpSpPr>
          <a:xfrm>
            <a:off x="1428504" y="3273125"/>
            <a:ext cx="212510" cy="212510"/>
            <a:chOff x="1007133" y="1965171"/>
            <a:chExt cx="212510" cy="212510"/>
          </a:xfrm>
        </p:grpSpPr>
        <p:sp>
          <p:nvSpPr>
            <p:cNvPr id="90" name="椭圆 89"/>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93" name="组合 92"/>
          <p:cNvGrpSpPr/>
          <p:nvPr/>
        </p:nvGrpSpPr>
        <p:grpSpPr>
          <a:xfrm>
            <a:off x="1428504" y="4178093"/>
            <a:ext cx="212510" cy="212510"/>
            <a:chOff x="1007133" y="1965171"/>
            <a:chExt cx="212510" cy="212510"/>
          </a:xfrm>
        </p:grpSpPr>
        <p:sp>
          <p:nvSpPr>
            <p:cNvPr id="94" name="椭圆 93"/>
            <p:cNvSpPr/>
            <p:nvPr/>
          </p:nvSpPr>
          <p:spPr>
            <a:xfrm>
              <a:off x="1021172" y="1979210"/>
              <a:ext cx="184432" cy="184432"/>
            </a:xfrm>
            <a:prstGeom prst="ellipse">
              <a:avLst/>
            </a:prstGeom>
            <a:noFill/>
            <a:ln>
              <a:solidFill>
                <a:srgbClr val="FB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p:cNvSpPr/>
            <p:nvPr/>
          </p:nvSpPr>
          <p:spPr>
            <a:xfrm>
              <a:off x="1046966" y="2005004"/>
              <a:ext cx="132844" cy="132844"/>
            </a:xfrm>
            <a:prstGeom prst="ellipse">
              <a:avLst/>
            </a:prstGeom>
            <a:solidFill>
              <a:srgbClr val="FB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p:cNvSpPr/>
            <p:nvPr/>
          </p:nvSpPr>
          <p:spPr>
            <a:xfrm>
              <a:off x="1007133" y="1965171"/>
              <a:ext cx="212510" cy="212510"/>
            </a:xfrm>
            <a:prstGeom prst="ellipse">
              <a:avLst/>
            </a:prstGeom>
            <a:noFill/>
            <a:ln w="3175">
              <a:solidFill>
                <a:srgbClr val="FB5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97" name="文本框 96"/>
          <p:cNvSpPr txBox="1"/>
          <p:nvPr/>
        </p:nvSpPr>
        <p:spPr>
          <a:xfrm>
            <a:off x="1341418" y="1427472"/>
            <a:ext cx="42904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1D0C7E"/>
                </a:solidFill>
                <a:effectLst/>
                <a:uLnTx/>
                <a:uFillTx/>
                <a:cs typeface="+mn-ea"/>
                <a:sym typeface="+mn-lt"/>
              </a:rPr>
              <a:t>时间线</a:t>
            </a:r>
          </a:p>
        </p:txBody>
      </p:sp>
      <p:grpSp>
        <p:nvGrpSpPr>
          <p:cNvPr id="98" name="组合 97"/>
          <p:cNvGrpSpPr/>
          <p:nvPr/>
        </p:nvGrpSpPr>
        <p:grpSpPr>
          <a:xfrm>
            <a:off x="1404982" y="2332906"/>
            <a:ext cx="259554" cy="259554"/>
            <a:chOff x="7795721" y="3233124"/>
            <a:chExt cx="393398" cy="393398"/>
          </a:xfrm>
        </p:grpSpPr>
        <p:grpSp>
          <p:nvGrpSpPr>
            <p:cNvPr id="99" name="组合 98"/>
            <p:cNvGrpSpPr/>
            <p:nvPr/>
          </p:nvGrpSpPr>
          <p:grpSpPr>
            <a:xfrm>
              <a:off x="7795721" y="3233124"/>
              <a:ext cx="393398" cy="393398"/>
              <a:chOff x="7863491" y="3300894"/>
              <a:chExt cx="257858" cy="257858"/>
            </a:xfrm>
          </p:grpSpPr>
          <p:sp>
            <p:nvSpPr>
              <p:cNvPr id="101" name="椭圆 100"/>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2" name="椭圆 101"/>
              <p:cNvSpPr/>
              <p:nvPr/>
            </p:nvSpPr>
            <p:spPr>
              <a:xfrm>
                <a:off x="7893966" y="3331369"/>
                <a:ext cx="196908" cy="1969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D0C7E"/>
                  </a:solidFill>
                  <a:effectLst/>
                  <a:uLnTx/>
                  <a:uFillTx/>
                  <a:cs typeface="+mn-ea"/>
                  <a:sym typeface="+mn-lt"/>
                </a:endParaRPr>
              </a:p>
            </p:txBody>
          </p:sp>
        </p:grpSp>
        <p:sp>
          <p:nvSpPr>
            <p:cNvPr id="100" name="L 形 99"/>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nvGrpSpPr>
          <p:cNvPr id="103" name="组合 102"/>
          <p:cNvGrpSpPr/>
          <p:nvPr/>
        </p:nvGrpSpPr>
        <p:grpSpPr>
          <a:xfrm>
            <a:off x="1404982" y="3248803"/>
            <a:ext cx="259554" cy="259554"/>
            <a:chOff x="7795721" y="3233124"/>
            <a:chExt cx="393398" cy="393398"/>
          </a:xfrm>
        </p:grpSpPr>
        <p:grpSp>
          <p:nvGrpSpPr>
            <p:cNvPr id="104" name="组合 103"/>
            <p:cNvGrpSpPr/>
            <p:nvPr/>
          </p:nvGrpSpPr>
          <p:grpSpPr>
            <a:xfrm>
              <a:off x="7795721" y="3233124"/>
              <a:ext cx="393398" cy="393398"/>
              <a:chOff x="7863491" y="3300894"/>
              <a:chExt cx="257858" cy="257858"/>
            </a:xfrm>
          </p:grpSpPr>
          <p:sp>
            <p:nvSpPr>
              <p:cNvPr id="106" name="椭圆 105"/>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7" name="椭圆 106"/>
              <p:cNvSpPr/>
              <p:nvPr/>
            </p:nvSpPr>
            <p:spPr>
              <a:xfrm>
                <a:off x="7893966" y="3331369"/>
                <a:ext cx="196908" cy="1969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05" name="L 形 104"/>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08" name="组合 107"/>
          <p:cNvGrpSpPr/>
          <p:nvPr/>
        </p:nvGrpSpPr>
        <p:grpSpPr>
          <a:xfrm>
            <a:off x="1404982" y="4158281"/>
            <a:ext cx="259554" cy="259554"/>
            <a:chOff x="7795721" y="3233124"/>
            <a:chExt cx="393398" cy="393398"/>
          </a:xfrm>
        </p:grpSpPr>
        <p:grpSp>
          <p:nvGrpSpPr>
            <p:cNvPr id="109" name="组合 108"/>
            <p:cNvGrpSpPr/>
            <p:nvPr/>
          </p:nvGrpSpPr>
          <p:grpSpPr>
            <a:xfrm>
              <a:off x="7795721" y="3233124"/>
              <a:ext cx="393398" cy="393398"/>
              <a:chOff x="7863491" y="3300894"/>
              <a:chExt cx="257858" cy="257858"/>
            </a:xfrm>
          </p:grpSpPr>
          <p:sp>
            <p:nvSpPr>
              <p:cNvPr id="111" name="椭圆 110"/>
              <p:cNvSpPr/>
              <p:nvPr/>
            </p:nvSpPr>
            <p:spPr>
              <a:xfrm>
                <a:off x="7863491" y="3300894"/>
                <a:ext cx="257858" cy="257858"/>
              </a:xfrm>
              <a:prstGeom prst="ellipse">
                <a:avLst/>
              </a:prstGeom>
              <a:solidFill>
                <a:srgbClr val="E2E2E2"/>
              </a:solidFill>
              <a:ln w="12700">
                <a:solidFill>
                  <a:srgbClr val="E7503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2" name="椭圆 111"/>
              <p:cNvSpPr/>
              <p:nvPr/>
            </p:nvSpPr>
            <p:spPr>
              <a:xfrm>
                <a:off x="7893966" y="3331369"/>
                <a:ext cx="196908" cy="1969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10" name="L 形 109"/>
            <p:cNvSpPr/>
            <p:nvPr/>
          </p:nvSpPr>
          <p:spPr>
            <a:xfrm rot="18900000">
              <a:off x="7895978" y="3355406"/>
              <a:ext cx="192882" cy="100844"/>
            </a:xfrm>
            <a:prstGeom prst="corner">
              <a:avLst>
                <a:gd name="adj1" fmla="val 31729"/>
                <a:gd name="adj2" fmla="val 335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13" name="组合 112"/>
          <p:cNvGrpSpPr/>
          <p:nvPr/>
        </p:nvGrpSpPr>
        <p:grpSpPr>
          <a:xfrm>
            <a:off x="1404982" y="5113662"/>
            <a:ext cx="259554" cy="259554"/>
            <a:chOff x="7863491" y="3300894"/>
            <a:chExt cx="257858" cy="257858"/>
          </a:xfrm>
        </p:grpSpPr>
        <p:sp>
          <p:nvSpPr>
            <p:cNvPr id="114" name="椭圆 113"/>
            <p:cNvSpPr/>
            <p:nvPr/>
          </p:nvSpPr>
          <p:spPr>
            <a:xfrm>
              <a:off x="7863491" y="3300894"/>
              <a:ext cx="257858" cy="257858"/>
            </a:xfrm>
            <a:prstGeom prst="ellipse">
              <a:avLst/>
            </a:prstGeom>
            <a:solidFill>
              <a:schemeClr val="bg1"/>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5" name="椭圆 114"/>
            <p:cNvSpPr/>
            <p:nvPr/>
          </p:nvSpPr>
          <p:spPr>
            <a:xfrm>
              <a:off x="7893966" y="3331369"/>
              <a:ext cx="196908" cy="1969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nvGrpSpPr>
          <p:cNvPr id="120" name="组合 119">
            <a:extLst>
              <a:ext uri="{FF2B5EF4-FFF2-40B4-BE49-F238E27FC236}">
                <a16:creationId xmlns:a16="http://schemas.microsoft.com/office/drawing/2014/main" id="{751D2394-94D7-5114-FC48-13BB44ABCCA0}"/>
              </a:ext>
            </a:extLst>
          </p:cNvPr>
          <p:cNvGrpSpPr/>
          <p:nvPr/>
        </p:nvGrpSpPr>
        <p:grpSpPr>
          <a:xfrm>
            <a:off x="5029521" y="1263513"/>
            <a:ext cx="7315200" cy="5148736"/>
            <a:chOff x="1692902" y="483519"/>
            <a:chExt cx="7315200" cy="5148736"/>
          </a:xfrm>
        </p:grpSpPr>
        <p:graphicFrame>
          <p:nvGraphicFramePr>
            <p:cNvPr id="121" name="Chart 120">
              <a:extLst>
                <a:ext uri="{FF2B5EF4-FFF2-40B4-BE49-F238E27FC236}">
                  <a16:creationId xmlns:a16="http://schemas.microsoft.com/office/drawing/2014/main" id="{EC49AB7C-CA8A-3038-8054-FEDAC6ABF16C}"/>
                </a:ext>
              </a:extLst>
            </p:cNvPr>
            <p:cNvGraphicFramePr/>
            <p:nvPr>
              <p:extLst>
                <p:ext uri="{D42A27DB-BD31-4B8C-83A1-F6EECF244321}">
                  <p14:modId xmlns:p14="http://schemas.microsoft.com/office/powerpoint/2010/main" val="3087293174"/>
                </p:ext>
              </p:extLst>
            </p:nvPr>
          </p:nvGraphicFramePr>
          <p:xfrm>
            <a:off x="1692902" y="755455"/>
            <a:ext cx="7315200" cy="4876800"/>
          </p:xfrm>
          <a:graphic>
            <a:graphicData uri="http://schemas.openxmlformats.org/drawingml/2006/chart">
              <c:chart xmlns:c="http://schemas.openxmlformats.org/drawingml/2006/chart" xmlns:r="http://schemas.openxmlformats.org/officeDocument/2006/relationships" r:id="rId4"/>
            </a:graphicData>
          </a:graphic>
        </p:graphicFrame>
        <p:sp>
          <p:nvSpPr>
            <p:cNvPr id="122" name="Oval 121">
              <a:extLst>
                <a:ext uri="{FF2B5EF4-FFF2-40B4-BE49-F238E27FC236}">
                  <a16:creationId xmlns:a16="http://schemas.microsoft.com/office/drawing/2014/main" id="{0E54C4E2-F333-EC14-4A04-ED19306FA167}"/>
                </a:ext>
              </a:extLst>
            </p:cNvPr>
            <p:cNvSpPr/>
            <p:nvPr/>
          </p:nvSpPr>
          <p:spPr>
            <a:xfrm>
              <a:off x="3297480" y="965738"/>
              <a:ext cx="4106045" cy="4106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grpSp>
          <p:nvGrpSpPr>
            <p:cNvPr id="123" name="组合 122">
              <a:extLst>
                <a:ext uri="{FF2B5EF4-FFF2-40B4-BE49-F238E27FC236}">
                  <a16:creationId xmlns:a16="http://schemas.microsoft.com/office/drawing/2014/main" id="{BBFC7126-CFAF-EF43-A33E-7F4975144028}"/>
                </a:ext>
              </a:extLst>
            </p:cNvPr>
            <p:cNvGrpSpPr/>
            <p:nvPr/>
          </p:nvGrpSpPr>
          <p:grpSpPr>
            <a:xfrm>
              <a:off x="3706947" y="2155487"/>
              <a:ext cx="3287111" cy="1801502"/>
              <a:chOff x="6236396" y="2353267"/>
              <a:chExt cx="3287111" cy="1801502"/>
            </a:xfrm>
          </p:grpSpPr>
          <p:sp>
            <p:nvSpPr>
              <p:cNvPr id="126" name="TextBox 125">
                <a:extLst>
                  <a:ext uri="{FF2B5EF4-FFF2-40B4-BE49-F238E27FC236}">
                    <a16:creationId xmlns:a16="http://schemas.microsoft.com/office/drawing/2014/main" id="{4C9B65C2-64A2-D0DE-6C32-B674EA9C6004}"/>
                  </a:ext>
                </a:extLst>
              </p:cNvPr>
              <p:cNvSpPr txBox="1"/>
              <p:nvPr/>
            </p:nvSpPr>
            <p:spPr>
              <a:xfrm>
                <a:off x="6368827" y="2353267"/>
                <a:ext cx="3154680" cy="14126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640" b="0" i="0" u="none" strike="noStrike" kern="1200" cap="none" spc="0" normalizeH="0" baseline="0" noProof="0" dirty="0">
                    <a:ln>
                      <a:noFill/>
                    </a:ln>
                    <a:solidFill>
                      <a:srgbClr val="1D0C7E"/>
                    </a:solidFill>
                    <a:effectLst/>
                    <a:uLnTx/>
                    <a:uFillTx/>
                    <a:cs typeface="+mn-ea"/>
                    <a:sym typeface="+mn-lt"/>
                  </a:rPr>
                  <a:t>75</a:t>
                </a:r>
                <a:r>
                  <a:rPr kumimoji="0" lang="en-US" altLang="zh-CN" sz="8640" b="0" i="0" u="none" strike="noStrike" kern="1200" cap="none" spc="0" normalizeH="0" baseline="0" noProof="0" dirty="0">
                    <a:ln>
                      <a:noFill/>
                    </a:ln>
                    <a:solidFill>
                      <a:prstClr val="black"/>
                    </a:solidFill>
                    <a:effectLst/>
                    <a:uLnTx/>
                    <a:uFillTx/>
                    <a:cs typeface="+mn-ea"/>
                    <a:sym typeface="+mn-lt"/>
                  </a:rPr>
                  <a:t>%</a:t>
                </a:r>
                <a:endParaRPr kumimoji="0" lang="zh-CN" altLang="en-US" sz="8640" b="0" i="0" u="none" strike="noStrike" kern="1200" cap="none" spc="0" normalizeH="0" baseline="0" noProof="0" dirty="0">
                  <a:ln>
                    <a:noFill/>
                  </a:ln>
                  <a:solidFill>
                    <a:prstClr val="black"/>
                  </a:solidFill>
                  <a:effectLst/>
                  <a:uLnTx/>
                  <a:uFillTx/>
                  <a:cs typeface="+mn-ea"/>
                  <a:sym typeface="+mn-lt"/>
                </a:endParaRPr>
              </a:p>
            </p:txBody>
          </p:sp>
          <p:sp>
            <p:nvSpPr>
              <p:cNvPr id="127" name="TextBox 126">
                <a:extLst>
                  <a:ext uri="{FF2B5EF4-FFF2-40B4-BE49-F238E27FC236}">
                    <a16:creationId xmlns:a16="http://schemas.microsoft.com/office/drawing/2014/main" id="{91B42377-B7EC-AF80-2850-AC67530CE592}"/>
                  </a:ext>
                </a:extLst>
              </p:cNvPr>
              <p:cNvSpPr txBox="1"/>
              <p:nvPr/>
            </p:nvSpPr>
            <p:spPr>
              <a:xfrm>
                <a:off x="6236396" y="3619238"/>
                <a:ext cx="3154680" cy="5355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80" b="0" i="0" u="none" strike="noStrike" kern="1200" cap="none" spc="0" normalizeH="0" baseline="0" noProof="0" dirty="0">
                    <a:ln>
                      <a:noFill/>
                    </a:ln>
                    <a:solidFill>
                      <a:prstClr val="black"/>
                    </a:solidFill>
                    <a:effectLst/>
                    <a:uLnTx/>
                    <a:uFillTx/>
                    <a:cs typeface="+mn-ea"/>
                    <a:sym typeface="+mn-lt"/>
                  </a:rPr>
                  <a:t>实施进度</a:t>
                </a:r>
              </a:p>
            </p:txBody>
          </p:sp>
        </p:grpSp>
        <p:sp>
          <p:nvSpPr>
            <p:cNvPr id="124" name="Freeform 123">
              <a:extLst>
                <a:ext uri="{FF2B5EF4-FFF2-40B4-BE49-F238E27FC236}">
                  <a16:creationId xmlns:a16="http://schemas.microsoft.com/office/drawing/2014/main" id="{2323EC6D-D504-66E3-BBB2-0E6B4BE3BCFD}"/>
                </a:ext>
              </a:extLst>
            </p:cNvPr>
            <p:cNvSpPr/>
            <p:nvPr/>
          </p:nvSpPr>
          <p:spPr>
            <a:xfrm>
              <a:off x="7288058" y="2891602"/>
              <a:ext cx="495789" cy="320040"/>
            </a:xfrm>
            <a:custGeom>
              <a:avLst/>
              <a:gdLst>
                <a:gd name="connsiteX0" fmla="*/ 177800 w 550877"/>
                <a:gd name="connsiteY0" fmla="*/ 0 h 355600"/>
                <a:gd name="connsiteX1" fmla="*/ 341628 w 550877"/>
                <a:gd name="connsiteY1" fmla="*/ 108592 h 355600"/>
                <a:gd name="connsiteX2" fmla="*/ 350985 w 550877"/>
                <a:gd name="connsiteY2" fmla="*/ 154941 h 355600"/>
                <a:gd name="connsiteX3" fmla="*/ 528017 w 550877"/>
                <a:gd name="connsiteY3" fmla="*/ 154941 h 355600"/>
                <a:gd name="connsiteX4" fmla="*/ 550877 w 550877"/>
                <a:gd name="connsiteY4" fmla="*/ 177801 h 355600"/>
                <a:gd name="connsiteX5" fmla="*/ 550876 w 550877"/>
                <a:gd name="connsiteY5" fmla="*/ 177801 h 355600"/>
                <a:gd name="connsiteX6" fmla="*/ 528016 w 550877"/>
                <a:gd name="connsiteY6" fmla="*/ 200661 h 355600"/>
                <a:gd name="connsiteX7" fmla="*/ 350985 w 550877"/>
                <a:gd name="connsiteY7" fmla="*/ 200660 h 355600"/>
                <a:gd name="connsiteX8" fmla="*/ 341628 w 550877"/>
                <a:gd name="connsiteY8" fmla="*/ 247008 h 355600"/>
                <a:gd name="connsiteX9" fmla="*/ 177800 w 550877"/>
                <a:gd name="connsiteY9" fmla="*/ 355600 h 355600"/>
                <a:gd name="connsiteX10" fmla="*/ 0 w 550877"/>
                <a:gd name="connsiteY10" fmla="*/ 177800 h 355600"/>
                <a:gd name="connsiteX11" fmla="*/ 177800 w 550877"/>
                <a:gd name="connsiteY11"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877" h="355600">
                  <a:moveTo>
                    <a:pt x="177800" y="0"/>
                  </a:moveTo>
                  <a:cubicBezTo>
                    <a:pt x="251447" y="0"/>
                    <a:pt x="314636" y="44777"/>
                    <a:pt x="341628" y="108592"/>
                  </a:cubicBezTo>
                  <a:lnTo>
                    <a:pt x="350985" y="154941"/>
                  </a:lnTo>
                  <a:lnTo>
                    <a:pt x="528017" y="154941"/>
                  </a:lnTo>
                  <a:cubicBezTo>
                    <a:pt x="540642" y="154941"/>
                    <a:pt x="550877" y="165176"/>
                    <a:pt x="550877" y="177801"/>
                  </a:cubicBezTo>
                  <a:lnTo>
                    <a:pt x="550876" y="177801"/>
                  </a:lnTo>
                  <a:cubicBezTo>
                    <a:pt x="550876" y="190426"/>
                    <a:pt x="540641" y="200661"/>
                    <a:pt x="528016" y="200661"/>
                  </a:cubicBezTo>
                  <a:lnTo>
                    <a:pt x="350985" y="200660"/>
                  </a:lnTo>
                  <a:lnTo>
                    <a:pt x="341628" y="247008"/>
                  </a:lnTo>
                  <a:cubicBezTo>
                    <a:pt x="314636" y="310823"/>
                    <a:pt x="251447" y="355600"/>
                    <a:pt x="177800" y="355600"/>
                  </a:cubicBezTo>
                  <a:cubicBezTo>
                    <a:pt x="79604" y="355600"/>
                    <a:pt x="0" y="275996"/>
                    <a:pt x="0" y="177800"/>
                  </a:cubicBezTo>
                  <a:cubicBezTo>
                    <a:pt x="0" y="79604"/>
                    <a:pt x="79604" y="0"/>
                    <a:pt x="177800" y="0"/>
                  </a:cubicBezTo>
                  <a:close/>
                </a:path>
              </a:pathLst>
            </a:custGeom>
            <a:solidFill>
              <a:schemeClr val="bg1"/>
            </a:solidFill>
            <a:ln>
              <a:noFill/>
            </a:ln>
            <a:effectLst>
              <a:outerShdw blurRad="254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20" b="0" i="0" u="none" strike="noStrike" kern="1200" cap="none" spc="0" normalizeH="0" baseline="0" noProof="0">
                <a:ln>
                  <a:noFill/>
                </a:ln>
                <a:solidFill>
                  <a:prstClr val="white"/>
                </a:solidFill>
                <a:effectLst/>
                <a:uLnTx/>
                <a:uFillTx/>
                <a:cs typeface="+mn-ea"/>
                <a:sym typeface="+mn-lt"/>
              </a:endParaRPr>
            </a:p>
          </p:txBody>
        </p:sp>
        <p:sp>
          <p:nvSpPr>
            <p:cNvPr id="125" name="Oval 124">
              <a:extLst>
                <a:ext uri="{FF2B5EF4-FFF2-40B4-BE49-F238E27FC236}">
                  <a16:creationId xmlns:a16="http://schemas.microsoft.com/office/drawing/2014/main" id="{B2F9B52D-6E92-3566-E72B-1742FDDF5BE1}"/>
                </a:ext>
              </a:extLst>
            </p:cNvPr>
            <p:cNvSpPr/>
            <p:nvPr>
              <p:custDataLst>
                <p:tags r:id="rId2"/>
              </p:custDataLst>
            </p:nvPr>
          </p:nvSpPr>
          <p:spPr>
            <a:xfrm>
              <a:off x="2782400" y="483519"/>
              <a:ext cx="5136207" cy="5136204"/>
            </a:xfrm>
            <a:prstGeom prst="ellipse">
              <a:avLst/>
            </a:prstGeom>
            <a:noFill/>
            <a:ln w="42863">
              <a:solidFill>
                <a:srgbClr val="000000">
                  <a:alpha val="6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grpSp>
      <p:pic>
        <p:nvPicPr>
          <p:cNvPr id="2" name="图片 1" descr="图表, 形状&#10;&#10;描述已自动生成">
            <a:extLst>
              <a:ext uri="{FF2B5EF4-FFF2-40B4-BE49-F238E27FC236}">
                <a16:creationId xmlns:a16="http://schemas.microsoft.com/office/drawing/2014/main" id="{9D2003A9-3D01-637F-A51B-1EDE9C928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CD083E77-5C38-A941-D5B8-DA4C70EF9383}"/>
              </a:ext>
            </a:extLst>
          </p:cNvPr>
          <p:cNvGrpSpPr/>
          <p:nvPr/>
        </p:nvGrpSpPr>
        <p:grpSpPr>
          <a:xfrm>
            <a:off x="2032000" y="612066"/>
            <a:ext cx="8128000" cy="5720817"/>
            <a:chOff x="2032000" y="612066"/>
            <a:chExt cx="8128000" cy="5720817"/>
          </a:xfrm>
        </p:grpSpPr>
        <p:graphicFrame>
          <p:nvGraphicFramePr>
            <p:cNvPr id="4" name="图表 3">
              <a:extLst>
                <a:ext uri="{FF2B5EF4-FFF2-40B4-BE49-F238E27FC236}">
                  <a16:creationId xmlns:a16="http://schemas.microsoft.com/office/drawing/2014/main" id="{26993A88-F08C-AB0E-6466-3E72F1869656}"/>
                </a:ext>
              </a:extLst>
            </p:cNvPr>
            <p:cNvGraphicFramePr/>
            <p:nvPr>
              <p:extLst>
                <p:ext uri="{D42A27DB-BD31-4B8C-83A1-F6EECF244321}">
                  <p14:modId xmlns:p14="http://schemas.microsoft.com/office/powerpoint/2010/main" val="2887156247"/>
                </p:ext>
              </p:extLst>
            </p:nvPr>
          </p:nvGraphicFramePr>
          <p:xfrm>
            <a:off x="2032000" y="91421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a:extLst>
                <a:ext uri="{FF2B5EF4-FFF2-40B4-BE49-F238E27FC236}">
                  <a16:creationId xmlns:a16="http://schemas.microsoft.com/office/drawing/2014/main" id="{BAAF2D2C-994E-57B6-7F2E-74784915697B}"/>
                </a:ext>
              </a:extLst>
            </p:cNvPr>
            <p:cNvSpPr/>
            <p:nvPr/>
          </p:nvSpPr>
          <p:spPr>
            <a:xfrm>
              <a:off x="3814864" y="1147864"/>
              <a:ext cx="4562272" cy="45622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AC12479-2B11-B601-0149-5B7C07F0C0B6}"/>
                </a:ext>
              </a:extLst>
            </p:cNvPr>
            <p:cNvGrpSpPr/>
            <p:nvPr/>
          </p:nvGrpSpPr>
          <p:grpSpPr>
            <a:xfrm>
              <a:off x="4269827" y="2469808"/>
              <a:ext cx="3652345" cy="1991409"/>
              <a:chOff x="6799276" y="2667588"/>
              <a:chExt cx="3652345" cy="1991409"/>
            </a:xfrm>
          </p:grpSpPr>
          <p:sp>
            <p:nvSpPr>
              <p:cNvPr id="7" name="文本框 6">
                <a:extLst>
                  <a:ext uri="{FF2B5EF4-FFF2-40B4-BE49-F238E27FC236}">
                    <a16:creationId xmlns:a16="http://schemas.microsoft.com/office/drawing/2014/main" id="{9E48DF44-256A-5E91-DC20-86A408AC5F56}"/>
                  </a:ext>
                </a:extLst>
              </p:cNvPr>
              <p:cNvSpPr txBox="1"/>
              <p:nvPr/>
            </p:nvSpPr>
            <p:spPr>
              <a:xfrm>
                <a:off x="6946421" y="2667588"/>
                <a:ext cx="350520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srgbClr val="1D0C7E"/>
                    </a:solidFill>
                    <a:effectLst/>
                    <a:uLnTx/>
                    <a:uFillTx/>
                    <a:cs typeface="+mn-ea"/>
                    <a:sym typeface="+mn-lt"/>
                  </a:rPr>
                  <a:t>75</a:t>
                </a:r>
                <a:r>
                  <a:rPr kumimoji="0" lang="en-US" altLang="zh-CN" sz="5400" b="0" i="0" u="none" strike="noStrike" kern="1200" cap="none" spc="0" normalizeH="0" baseline="0" noProof="0" dirty="0">
                    <a:ln>
                      <a:noFill/>
                    </a:ln>
                    <a:solidFill>
                      <a:prstClr val="black"/>
                    </a:solidFill>
                    <a:effectLst/>
                    <a:uLnTx/>
                    <a:uFillTx/>
                    <a:cs typeface="+mn-ea"/>
                    <a:sym typeface="+mn-lt"/>
                  </a:rPr>
                  <a:t>%</a:t>
                </a:r>
                <a:endParaRPr kumimoji="0" lang="zh-CN" altLang="en-US" sz="9600" b="0" i="0" u="none" strike="noStrike" kern="1200" cap="none" spc="0" normalizeH="0" baseline="0" noProof="0" dirty="0">
                  <a:ln>
                    <a:noFill/>
                  </a:ln>
                  <a:solidFill>
                    <a:prstClr val="black"/>
                  </a:solidFill>
                  <a:effectLst/>
                  <a:uLnTx/>
                  <a:uFillTx/>
                  <a:cs typeface="+mn-ea"/>
                  <a:sym typeface="+mn-lt"/>
                </a:endParaRPr>
              </a:p>
            </p:txBody>
          </p:sp>
          <p:sp>
            <p:nvSpPr>
              <p:cNvPr id="8" name="文本框 7">
                <a:extLst>
                  <a:ext uri="{FF2B5EF4-FFF2-40B4-BE49-F238E27FC236}">
                    <a16:creationId xmlns:a16="http://schemas.microsoft.com/office/drawing/2014/main" id="{D21D3405-B277-6876-F6DF-0D9CC821CD34}"/>
                  </a:ext>
                </a:extLst>
              </p:cNvPr>
              <p:cNvSpPr txBox="1"/>
              <p:nvPr/>
            </p:nvSpPr>
            <p:spPr>
              <a:xfrm>
                <a:off x="6799276" y="4074222"/>
                <a:ext cx="35052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black"/>
                    </a:solidFill>
                    <a:effectLst/>
                    <a:uLnTx/>
                    <a:uFillTx/>
                    <a:cs typeface="+mn-ea"/>
                    <a:sym typeface="+mn-lt"/>
                  </a:rPr>
                  <a:t>实施进度</a:t>
                </a:r>
              </a:p>
            </p:txBody>
          </p:sp>
        </p:grpSp>
        <p:sp>
          <p:nvSpPr>
            <p:cNvPr id="9" name="任意多边形: 形状 8">
              <a:extLst>
                <a:ext uri="{FF2B5EF4-FFF2-40B4-BE49-F238E27FC236}">
                  <a16:creationId xmlns:a16="http://schemas.microsoft.com/office/drawing/2014/main" id="{135DE45F-6FA3-0211-D32C-2CBDC3D204F2}"/>
                </a:ext>
              </a:extLst>
            </p:cNvPr>
            <p:cNvSpPr/>
            <p:nvPr/>
          </p:nvSpPr>
          <p:spPr>
            <a:xfrm>
              <a:off x="8248841" y="3287713"/>
              <a:ext cx="550877" cy="355600"/>
            </a:xfrm>
            <a:custGeom>
              <a:avLst/>
              <a:gdLst>
                <a:gd name="connsiteX0" fmla="*/ 177800 w 550877"/>
                <a:gd name="connsiteY0" fmla="*/ 0 h 355600"/>
                <a:gd name="connsiteX1" fmla="*/ 341628 w 550877"/>
                <a:gd name="connsiteY1" fmla="*/ 108592 h 355600"/>
                <a:gd name="connsiteX2" fmla="*/ 350985 w 550877"/>
                <a:gd name="connsiteY2" fmla="*/ 154941 h 355600"/>
                <a:gd name="connsiteX3" fmla="*/ 528017 w 550877"/>
                <a:gd name="connsiteY3" fmla="*/ 154941 h 355600"/>
                <a:gd name="connsiteX4" fmla="*/ 550877 w 550877"/>
                <a:gd name="connsiteY4" fmla="*/ 177801 h 355600"/>
                <a:gd name="connsiteX5" fmla="*/ 550876 w 550877"/>
                <a:gd name="connsiteY5" fmla="*/ 177801 h 355600"/>
                <a:gd name="connsiteX6" fmla="*/ 528016 w 550877"/>
                <a:gd name="connsiteY6" fmla="*/ 200661 h 355600"/>
                <a:gd name="connsiteX7" fmla="*/ 350985 w 550877"/>
                <a:gd name="connsiteY7" fmla="*/ 200660 h 355600"/>
                <a:gd name="connsiteX8" fmla="*/ 341628 w 550877"/>
                <a:gd name="connsiteY8" fmla="*/ 247008 h 355600"/>
                <a:gd name="connsiteX9" fmla="*/ 177800 w 550877"/>
                <a:gd name="connsiteY9" fmla="*/ 355600 h 355600"/>
                <a:gd name="connsiteX10" fmla="*/ 0 w 550877"/>
                <a:gd name="connsiteY10" fmla="*/ 177800 h 355600"/>
                <a:gd name="connsiteX11" fmla="*/ 177800 w 550877"/>
                <a:gd name="connsiteY11"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0877" h="355600">
                  <a:moveTo>
                    <a:pt x="177800" y="0"/>
                  </a:moveTo>
                  <a:cubicBezTo>
                    <a:pt x="251447" y="0"/>
                    <a:pt x="314636" y="44777"/>
                    <a:pt x="341628" y="108592"/>
                  </a:cubicBezTo>
                  <a:lnTo>
                    <a:pt x="350985" y="154941"/>
                  </a:lnTo>
                  <a:lnTo>
                    <a:pt x="528017" y="154941"/>
                  </a:lnTo>
                  <a:cubicBezTo>
                    <a:pt x="540642" y="154941"/>
                    <a:pt x="550877" y="165176"/>
                    <a:pt x="550877" y="177801"/>
                  </a:cubicBezTo>
                  <a:lnTo>
                    <a:pt x="550876" y="177801"/>
                  </a:lnTo>
                  <a:cubicBezTo>
                    <a:pt x="550876" y="190426"/>
                    <a:pt x="540641" y="200661"/>
                    <a:pt x="528016" y="200661"/>
                  </a:cubicBezTo>
                  <a:lnTo>
                    <a:pt x="350985" y="200660"/>
                  </a:lnTo>
                  <a:lnTo>
                    <a:pt x="341628" y="247008"/>
                  </a:lnTo>
                  <a:cubicBezTo>
                    <a:pt x="314636" y="310823"/>
                    <a:pt x="251447" y="355600"/>
                    <a:pt x="177800" y="355600"/>
                  </a:cubicBezTo>
                  <a:cubicBezTo>
                    <a:pt x="79604" y="355600"/>
                    <a:pt x="0" y="275996"/>
                    <a:pt x="0" y="177800"/>
                  </a:cubicBezTo>
                  <a:cubicBezTo>
                    <a:pt x="0" y="79604"/>
                    <a:pt x="79604" y="0"/>
                    <a:pt x="177800" y="0"/>
                  </a:cubicBezTo>
                  <a:close/>
                </a:path>
              </a:pathLst>
            </a:custGeom>
            <a:solidFill>
              <a:schemeClr val="bg1"/>
            </a:solidFill>
            <a:ln>
              <a:noFill/>
            </a:ln>
            <a:effectLst>
              <a:outerShdw blurRad="254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椭圆 11">
              <a:extLst>
                <a:ext uri="{FF2B5EF4-FFF2-40B4-BE49-F238E27FC236}">
                  <a16:creationId xmlns:a16="http://schemas.microsoft.com/office/drawing/2014/main" id="{EC0671BD-F81B-1787-80AB-BEA7F53CAFB7}"/>
                </a:ext>
              </a:extLst>
            </p:cNvPr>
            <p:cNvSpPr/>
            <p:nvPr/>
          </p:nvSpPr>
          <p:spPr>
            <a:xfrm>
              <a:off x="3242552" y="612066"/>
              <a:ext cx="5706896" cy="5706894"/>
            </a:xfrm>
            <a:prstGeom prst="ellipse">
              <a:avLst/>
            </a:prstGeom>
            <a:noFill/>
            <a:ln w="47625">
              <a:solidFill>
                <a:srgbClr val="00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图表, 形状&#10;&#10;描述已自动生成">
            <a:extLst>
              <a:ext uri="{FF2B5EF4-FFF2-40B4-BE49-F238E27FC236}">
                <a16:creationId xmlns:a16="http://schemas.microsoft.com/office/drawing/2014/main" id="{1A737046-8849-CDF9-7864-6465F01FB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211941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9">
            <a:extLst>
              <a:ext uri="{FF2B5EF4-FFF2-40B4-BE49-F238E27FC236}">
                <a16:creationId xmlns:a16="http://schemas.microsoft.com/office/drawing/2014/main" id="{AC70646E-2EA3-DC6F-E7BF-A3422107C3A6}"/>
              </a:ext>
            </a:extLst>
          </p:cNvPr>
          <p:cNvPicPr>
            <a:picLocks noChangeAspect="1"/>
          </p:cNvPicPr>
          <p:nvPr/>
        </p:nvPicPr>
        <p:blipFill>
          <a:blip r:embed="rId2"/>
          <a:stretch>
            <a:fillRect/>
          </a:stretch>
        </p:blipFill>
        <p:spPr>
          <a:xfrm rot="10800000">
            <a:off x="-1" y="-312355"/>
            <a:ext cx="12192000" cy="1061605"/>
          </a:xfrm>
          <a:prstGeom prst="rect">
            <a:avLst/>
          </a:prstGeom>
        </p:spPr>
      </p:pic>
      <p:pic>
        <p:nvPicPr>
          <p:cNvPr id="7" name="图片 6" descr="蓝色的天空&#10;&#10;描述已自动生成">
            <a:extLst>
              <a:ext uri="{FF2B5EF4-FFF2-40B4-BE49-F238E27FC236}">
                <a16:creationId xmlns:a16="http://schemas.microsoft.com/office/drawing/2014/main" id="{AA16B6AD-CB3B-6703-44A7-A0CBB66AC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31692" cy="6858000"/>
          </a:xfrm>
          <a:prstGeom prst="rect">
            <a:avLst/>
          </a:prstGeom>
        </p:spPr>
      </p:pic>
      <p:pic>
        <p:nvPicPr>
          <p:cNvPr id="8" name="图片 7" descr="蓝色的天空&#10;&#10;描述已自动生成">
            <a:extLst>
              <a:ext uri="{FF2B5EF4-FFF2-40B4-BE49-F238E27FC236}">
                <a16:creationId xmlns:a16="http://schemas.microsoft.com/office/drawing/2014/main" id="{1C023A6C-7F36-339C-100E-85BB0986B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8398" y="0"/>
            <a:ext cx="863602" cy="6858000"/>
          </a:xfrm>
          <a:prstGeom prst="rect">
            <a:avLst/>
          </a:prstGeom>
        </p:spPr>
      </p:pic>
      <p:sp>
        <p:nvSpPr>
          <p:cNvPr id="9" name="文本框 8">
            <a:extLst>
              <a:ext uri="{FF2B5EF4-FFF2-40B4-BE49-F238E27FC236}">
                <a16:creationId xmlns:a16="http://schemas.microsoft.com/office/drawing/2014/main" id="{FDEFEC34-D72E-DEAB-CD6E-4D48082DE0C3}"/>
              </a:ext>
            </a:extLst>
          </p:cNvPr>
          <p:cNvSpPr txBox="1"/>
          <p:nvPr/>
        </p:nvSpPr>
        <p:spPr>
          <a:xfrm rot="5400000">
            <a:off x="2118468" y="3050014"/>
            <a:ext cx="7124066" cy="830997"/>
          </a:xfrm>
          <a:prstGeom prst="rect">
            <a:avLst/>
          </a:prstGeom>
          <a:noFill/>
        </p:spPr>
        <p:txBody>
          <a:bodyPr wrap="none" rtlCol="0">
            <a:spAutoFit/>
          </a:bodyPr>
          <a:lstStyle/>
          <a:p>
            <a:r>
              <a:rPr lang="en-US" altLang="zh-CN" sz="4800" dirty="0">
                <a:latin typeface="汉仪铸字苏打黑简" panose="00020600040101010101" pitchFamily="18" charset="-122"/>
                <a:ea typeface="汉仪铸字苏打黑简" panose="00020600040101010101" pitchFamily="18" charset="-122"/>
              </a:rPr>
              <a:t>CHARACTER INTRO</a:t>
            </a:r>
            <a:endParaRPr lang="zh-CN" altLang="en-US" sz="4800" dirty="0">
              <a:latin typeface="汉仪铸字苏打黑简" panose="00020600040101010101" pitchFamily="18" charset="-122"/>
              <a:ea typeface="汉仪铸字苏打黑简" panose="00020600040101010101" pitchFamily="18" charset="-122"/>
            </a:endParaRPr>
          </a:p>
        </p:txBody>
      </p:sp>
      <p:pic>
        <p:nvPicPr>
          <p:cNvPr id="11" name="图片 10" descr="电脑的屏幕&#10;&#10;描述已自动生成">
            <a:extLst>
              <a:ext uri="{FF2B5EF4-FFF2-40B4-BE49-F238E27FC236}">
                <a16:creationId xmlns:a16="http://schemas.microsoft.com/office/drawing/2014/main" id="{CADD8F58-1C3C-9910-91D7-0ED26D131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297961" y="-1368221"/>
            <a:ext cx="5030437" cy="2599371"/>
          </a:xfrm>
          <a:prstGeom prst="rect">
            <a:avLst/>
          </a:prstGeom>
        </p:spPr>
      </p:pic>
      <p:sp>
        <p:nvSpPr>
          <p:cNvPr id="14" name="文本框 13">
            <a:extLst>
              <a:ext uri="{FF2B5EF4-FFF2-40B4-BE49-F238E27FC236}">
                <a16:creationId xmlns:a16="http://schemas.microsoft.com/office/drawing/2014/main" id="{BC9C54D5-FCE7-D943-CC2D-F3B0494FCA24}"/>
              </a:ext>
            </a:extLst>
          </p:cNvPr>
          <p:cNvSpPr txBox="1"/>
          <p:nvPr/>
        </p:nvSpPr>
        <p:spPr>
          <a:xfrm>
            <a:off x="6071276" y="1328955"/>
            <a:ext cx="5111261" cy="50295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dirty="0">
                <a:latin typeface="+mn-ea"/>
              </a:rPr>
              <a:t>1037</a:t>
            </a:r>
            <a:r>
              <a:rPr lang="zh-CN" altLang="en-US" sz="1800" dirty="0">
                <a:latin typeface="+mn-ea"/>
              </a:rPr>
              <a:t>年</a:t>
            </a:r>
            <a:r>
              <a:rPr lang="en-US" altLang="zh-CN" sz="1800" dirty="0">
                <a:latin typeface="+mn-ea"/>
              </a:rPr>
              <a:t>1</a:t>
            </a:r>
            <a:r>
              <a:rPr lang="zh-CN" altLang="en-US" sz="1800" dirty="0">
                <a:latin typeface="+mn-ea"/>
              </a:rPr>
              <a:t>月</a:t>
            </a:r>
            <a:r>
              <a:rPr lang="en-US" altLang="zh-CN" sz="1800" dirty="0">
                <a:latin typeface="+mn-ea"/>
              </a:rPr>
              <a:t>8</a:t>
            </a:r>
            <a:r>
              <a:rPr lang="zh-CN" altLang="en-US" sz="1800" dirty="0">
                <a:latin typeface="+mn-ea"/>
              </a:rPr>
              <a:t>日</a:t>
            </a:r>
            <a:r>
              <a:rPr lang="en-US" altLang="zh-CN" sz="1800" dirty="0">
                <a:latin typeface="+mn-ea"/>
              </a:rPr>
              <a:t>—1101</a:t>
            </a:r>
            <a:r>
              <a:rPr lang="zh-CN" altLang="en-US" sz="1800" dirty="0">
                <a:latin typeface="+mn-ea"/>
              </a:rPr>
              <a:t>年</a:t>
            </a:r>
            <a:r>
              <a:rPr lang="en-US" altLang="zh-CN" sz="1800" dirty="0">
                <a:latin typeface="+mn-ea"/>
              </a:rPr>
              <a:t>8</a:t>
            </a:r>
            <a:r>
              <a:rPr lang="zh-CN" altLang="en-US" sz="1800" dirty="0">
                <a:latin typeface="+mn-ea"/>
              </a:rPr>
              <a:t>月</a:t>
            </a:r>
            <a:r>
              <a:rPr lang="en-US" altLang="zh-CN" sz="1800" dirty="0">
                <a:latin typeface="+mn-ea"/>
              </a:rPr>
              <a:t>24</a:t>
            </a:r>
            <a:r>
              <a:rPr lang="zh-CN" altLang="en-US" sz="1800" dirty="0">
                <a:latin typeface="+mn-ea"/>
              </a:rPr>
              <a:t>日</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字子瞻，一字和仲</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号铁冠道人、东坡居士</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世称苏东坡、苏仙 </a:t>
            </a:r>
            <a:r>
              <a:rPr lang="en-US" altLang="zh-CN" sz="1800" dirty="0">
                <a:latin typeface="+mn-ea"/>
              </a:rPr>
              <a:t> </a:t>
            </a:r>
            <a:r>
              <a:rPr lang="zh-CN" altLang="en-US" sz="1800" dirty="0">
                <a:latin typeface="+mn-ea"/>
              </a:rPr>
              <a:t>、坡仙 </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汉族，眉州眉山（今四川省眉山市）人，祖籍河北栾城</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北宋文学家、书法家、美食家、画家，历史治水名人</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“唐宋八大家”之一</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作品有</a:t>
            </a:r>
            <a:r>
              <a:rPr lang="en-US" altLang="zh-CN" sz="1800" dirty="0">
                <a:latin typeface="+mn-ea"/>
              </a:rPr>
              <a:t>《</a:t>
            </a:r>
            <a:r>
              <a:rPr lang="zh-CN" altLang="en-US" sz="1800" dirty="0">
                <a:latin typeface="+mn-ea"/>
              </a:rPr>
              <a:t>东坡七集</a:t>
            </a:r>
            <a:r>
              <a:rPr lang="en-US" altLang="zh-CN" sz="1800" dirty="0">
                <a:latin typeface="+mn-ea"/>
              </a:rPr>
              <a:t>》《</a:t>
            </a:r>
            <a:r>
              <a:rPr lang="zh-CN" altLang="en-US" sz="1800" dirty="0">
                <a:latin typeface="+mn-ea"/>
              </a:rPr>
              <a:t>东坡易传</a:t>
            </a:r>
            <a:r>
              <a:rPr lang="en-US" altLang="zh-CN" sz="1800" dirty="0">
                <a:latin typeface="+mn-ea"/>
              </a:rPr>
              <a:t>》《</a:t>
            </a:r>
            <a:r>
              <a:rPr lang="zh-CN" altLang="en-US" sz="1800" dirty="0">
                <a:latin typeface="+mn-ea"/>
              </a:rPr>
              <a:t>东坡乐府</a:t>
            </a:r>
            <a:r>
              <a:rPr lang="en-US" altLang="zh-CN" sz="1800" dirty="0">
                <a:latin typeface="+mn-ea"/>
              </a:rPr>
              <a:t>》《</a:t>
            </a:r>
            <a:r>
              <a:rPr lang="zh-CN" altLang="en-US" sz="1800" dirty="0">
                <a:latin typeface="+mn-ea"/>
              </a:rPr>
              <a:t>潇湘竹石图</a:t>
            </a:r>
            <a:r>
              <a:rPr lang="en-US" altLang="zh-CN" sz="1800" dirty="0">
                <a:latin typeface="+mn-ea"/>
              </a:rPr>
              <a:t>》《</a:t>
            </a:r>
            <a:r>
              <a:rPr lang="zh-CN" altLang="en-US" sz="1800" dirty="0">
                <a:latin typeface="+mn-ea"/>
              </a:rPr>
              <a:t>枯木怪石图</a:t>
            </a:r>
            <a:r>
              <a:rPr lang="en-US" altLang="zh-CN" sz="1800" dirty="0">
                <a:latin typeface="+mn-ea"/>
              </a:rPr>
              <a:t>》</a:t>
            </a:r>
            <a:r>
              <a:rPr lang="zh-CN" altLang="en-US" sz="1800" dirty="0">
                <a:latin typeface="+mn-ea"/>
              </a:rPr>
              <a:t>等。</a:t>
            </a:r>
          </a:p>
          <a:p>
            <a:pPr marL="285750" indent="-285750">
              <a:lnSpc>
                <a:spcPct val="150000"/>
              </a:lnSpc>
              <a:buFont typeface="Wingdings" panose="05000000000000000000" pitchFamily="2" charset="2"/>
              <a:buChar char="l"/>
            </a:pPr>
            <a:endParaRPr lang="zh-CN" altLang="en-US" sz="1800" dirty="0">
              <a:latin typeface="+mn-ea"/>
            </a:endParaRPr>
          </a:p>
        </p:txBody>
      </p:sp>
      <p:grpSp>
        <p:nvGrpSpPr>
          <p:cNvPr id="20" name="组合 19">
            <a:extLst>
              <a:ext uri="{FF2B5EF4-FFF2-40B4-BE49-F238E27FC236}">
                <a16:creationId xmlns:a16="http://schemas.microsoft.com/office/drawing/2014/main" id="{7EFB25DF-2927-A240-D3C2-2A63281DB61A}"/>
              </a:ext>
            </a:extLst>
          </p:cNvPr>
          <p:cNvGrpSpPr/>
          <p:nvPr/>
        </p:nvGrpSpPr>
        <p:grpSpPr>
          <a:xfrm>
            <a:off x="545994" y="63367"/>
            <a:ext cx="3236748" cy="2491822"/>
            <a:chOff x="545994" y="63367"/>
            <a:chExt cx="3236748" cy="2491822"/>
          </a:xfrm>
        </p:grpSpPr>
        <p:sp>
          <p:nvSpPr>
            <p:cNvPr id="16" name="文本框 15">
              <a:extLst>
                <a:ext uri="{FF2B5EF4-FFF2-40B4-BE49-F238E27FC236}">
                  <a16:creationId xmlns:a16="http://schemas.microsoft.com/office/drawing/2014/main" id="{0F026B89-9188-F982-5BD3-78A1AA9123EE}"/>
                </a:ext>
              </a:extLst>
            </p:cNvPr>
            <p:cNvSpPr txBox="1"/>
            <p:nvPr/>
          </p:nvSpPr>
          <p:spPr>
            <a:xfrm>
              <a:off x="545994" y="63367"/>
              <a:ext cx="1723549" cy="1938992"/>
            </a:xfrm>
            <a:prstGeom prst="rect">
              <a:avLst/>
            </a:prstGeom>
            <a:noFill/>
          </p:spPr>
          <p:txBody>
            <a:bodyPr wrap="none" rtlCol="0">
              <a:spAutoFit/>
            </a:bodyPr>
            <a:lstStyle/>
            <a:p>
              <a:r>
                <a:rPr lang="zh-CN" altLang="en-US" sz="12000" dirty="0">
                  <a:solidFill>
                    <a:schemeClr val="bg1"/>
                  </a:solidFill>
                  <a:latin typeface="演示镇魂行楷" panose="00000500000000000000" pitchFamily="2" charset="-122"/>
                  <a:ea typeface="演示镇魂行楷" panose="00000500000000000000" pitchFamily="2" charset="-122"/>
                </a:rPr>
                <a:t>苏</a:t>
              </a:r>
            </a:p>
          </p:txBody>
        </p:sp>
        <p:sp>
          <p:nvSpPr>
            <p:cNvPr id="17" name="文本框 16">
              <a:extLst>
                <a:ext uri="{FF2B5EF4-FFF2-40B4-BE49-F238E27FC236}">
                  <a16:creationId xmlns:a16="http://schemas.microsoft.com/office/drawing/2014/main" id="{9E08C7F7-C2C0-D040-6154-8FDF77FAF7F4}"/>
                </a:ext>
              </a:extLst>
            </p:cNvPr>
            <p:cNvSpPr txBox="1"/>
            <p:nvPr/>
          </p:nvSpPr>
          <p:spPr>
            <a:xfrm>
              <a:off x="2059193" y="616197"/>
              <a:ext cx="1723549" cy="1938992"/>
            </a:xfrm>
            <a:prstGeom prst="rect">
              <a:avLst/>
            </a:prstGeom>
            <a:noFill/>
          </p:spPr>
          <p:txBody>
            <a:bodyPr wrap="none" rtlCol="0">
              <a:spAutoFit/>
            </a:bodyPr>
            <a:lstStyle/>
            <a:p>
              <a:r>
                <a:rPr lang="zh-CN" altLang="en-US" sz="12000" dirty="0">
                  <a:solidFill>
                    <a:schemeClr val="bg1"/>
                  </a:solidFill>
                  <a:latin typeface="演示镇魂行楷" panose="00000500000000000000" pitchFamily="2" charset="-122"/>
                  <a:ea typeface="演示镇魂行楷" panose="00000500000000000000" pitchFamily="2" charset="-122"/>
                </a:rPr>
                <a:t>轼</a:t>
              </a:r>
              <a:endParaRPr lang="en-US" altLang="zh-CN" sz="12000" dirty="0">
                <a:solidFill>
                  <a:schemeClr val="bg1"/>
                </a:solidFill>
                <a:latin typeface="演示镇魂行楷" panose="00000500000000000000" pitchFamily="2" charset="-122"/>
                <a:ea typeface="演示镇魂行楷" panose="00000500000000000000" pitchFamily="2" charset="-122"/>
              </a:endParaRPr>
            </a:p>
          </p:txBody>
        </p:sp>
        <p:sp>
          <p:nvSpPr>
            <p:cNvPr id="18" name="文本框 17">
              <a:extLst>
                <a:ext uri="{FF2B5EF4-FFF2-40B4-BE49-F238E27FC236}">
                  <a16:creationId xmlns:a16="http://schemas.microsoft.com/office/drawing/2014/main" id="{29DA58EF-8121-ABEF-95EE-FC2A2E745901}"/>
                </a:ext>
              </a:extLst>
            </p:cNvPr>
            <p:cNvSpPr txBox="1"/>
            <p:nvPr/>
          </p:nvSpPr>
          <p:spPr>
            <a:xfrm>
              <a:off x="788369" y="1903274"/>
              <a:ext cx="1311834" cy="523220"/>
            </a:xfrm>
            <a:prstGeom prst="rect">
              <a:avLst/>
            </a:prstGeom>
            <a:noFill/>
          </p:spPr>
          <p:txBody>
            <a:bodyPr wrap="none" rtlCol="0">
              <a:spAutoFit/>
            </a:bodyPr>
            <a:lstStyle/>
            <a:p>
              <a:r>
                <a:rPr lang="en-US" altLang="zh-CN" sz="2800" dirty="0">
                  <a:solidFill>
                    <a:schemeClr val="bg1"/>
                  </a:solidFill>
                </a:rPr>
                <a:t>SUSHI</a:t>
              </a:r>
              <a:endParaRPr lang="zh-CN" altLang="en-US" sz="2800" dirty="0">
                <a:solidFill>
                  <a:schemeClr val="bg1"/>
                </a:solidFill>
              </a:endParaRPr>
            </a:p>
          </p:txBody>
        </p:sp>
      </p:grpSp>
      <p:sp>
        <p:nvSpPr>
          <p:cNvPr id="19" name="文本框 18">
            <a:extLst>
              <a:ext uri="{FF2B5EF4-FFF2-40B4-BE49-F238E27FC236}">
                <a16:creationId xmlns:a16="http://schemas.microsoft.com/office/drawing/2014/main" id="{2BF2F41C-E416-0B36-79CA-E234D8F056EB}"/>
              </a:ext>
            </a:extLst>
          </p:cNvPr>
          <p:cNvSpPr txBox="1"/>
          <p:nvPr/>
        </p:nvSpPr>
        <p:spPr>
          <a:xfrm>
            <a:off x="636570" y="4255477"/>
            <a:ext cx="3417923" cy="1200329"/>
          </a:xfrm>
          <a:prstGeom prst="rect">
            <a:avLst/>
          </a:prstGeom>
          <a:noFill/>
        </p:spPr>
        <p:txBody>
          <a:bodyPr wrap="none" rtlCol="0">
            <a:spAutoFit/>
          </a:bodyPr>
          <a:lstStyle/>
          <a:p>
            <a:r>
              <a:rPr lang="en-US" altLang="zh-CN" sz="3600" u="sng" dirty="0">
                <a:solidFill>
                  <a:schemeClr val="bg1"/>
                </a:solidFill>
                <a:latin typeface="+mj-lt"/>
              </a:rPr>
              <a:t>CHARACTER</a:t>
            </a:r>
          </a:p>
          <a:p>
            <a:r>
              <a:rPr lang="en-US" altLang="zh-CN" sz="3600" u="sng" dirty="0">
                <a:solidFill>
                  <a:schemeClr val="bg1"/>
                </a:solidFill>
                <a:latin typeface="+mj-lt"/>
              </a:rPr>
              <a:t>INTRODCTION</a:t>
            </a:r>
            <a:endParaRPr lang="zh-CN" altLang="en-US" sz="3600" u="sng" dirty="0">
              <a:solidFill>
                <a:schemeClr val="bg1"/>
              </a:solidFill>
              <a:latin typeface="+mj-lt"/>
            </a:endParaRPr>
          </a:p>
        </p:txBody>
      </p:sp>
      <p:pic>
        <p:nvPicPr>
          <p:cNvPr id="13" name="图片 12" descr="卡通人物&#10;&#10;中度可信度描述已自动生成">
            <a:extLst>
              <a:ext uri="{FF2B5EF4-FFF2-40B4-BE49-F238E27FC236}">
                <a16:creationId xmlns:a16="http://schemas.microsoft.com/office/drawing/2014/main" id="{3E0D2712-C63F-8A9A-E401-93F9851622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5846" y="829429"/>
            <a:ext cx="3361905" cy="6028571"/>
          </a:xfrm>
          <a:prstGeom prst="rect">
            <a:avLst/>
          </a:prstGeom>
        </p:spPr>
      </p:pic>
      <p:pic>
        <p:nvPicPr>
          <p:cNvPr id="29" name="Picture 26">
            <a:extLst>
              <a:ext uri="{FF2B5EF4-FFF2-40B4-BE49-F238E27FC236}">
                <a16:creationId xmlns:a16="http://schemas.microsoft.com/office/drawing/2014/main" id="{91431A4F-B6D2-908A-ED0B-C804C72EC2FE}"/>
              </a:ext>
            </a:extLst>
          </p:cNvPr>
          <p:cNvPicPr>
            <a:picLocks noChangeAspect="1"/>
          </p:cNvPicPr>
          <p:nvPr/>
        </p:nvPicPr>
        <p:blipFill>
          <a:blip r:embed="rId6"/>
          <a:stretch>
            <a:fillRect/>
          </a:stretch>
        </p:blipFill>
        <p:spPr>
          <a:xfrm>
            <a:off x="1148486" y="5886758"/>
            <a:ext cx="10298950" cy="983550"/>
          </a:xfrm>
          <a:prstGeom prst="rect">
            <a:avLst/>
          </a:prstGeom>
        </p:spPr>
      </p:pic>
      <p:pic>
        <p:nvPicPr>
          <p:cNvPr id="2" name="图片 1" descr="图表, 形状&#10;&#10;描述已自动生成">
            <a:extLst>
              <a:ext uri="{FF2B5EF4-FFF2-40B4-BE49-F238E27FC236}">
                <a16:creationId xmlns:a16="http://schemas.microsoft.com/office/drawing/2014/main" id="{54B95483-0B6D-9382-50B1-BA9A86C16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2358471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30000" decel="70000" fill="hold" nodeType="afterEffect">
                                  <p:stCondLst>
                                    <p:cond delay="0"/>
                                  </p:stCondLst>
                                  <p:iterate type="wd">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600" decel="100000">
                                          <p:stCondLst>
                                            <p:cond delay="0"/>
                                          </p:stCondLst>
                                        </p:cTn>
                                        <p:tgtEl>
                                          <p:spTgt spid="20"/>
                                        </p:tgtEl>
                                      </p:cBhvr>
                                    </p:animEffect>
                                    <p:anim to="" calcmode="lin" valueType="num">
                                      <p:cBhvr>
                                        <p:cTn id="8" dur="750" fill="hold">
                                          <p:stCondLst>
                                            <p:cond delay="0"/>
                                          </p:stCondLst>
                                        </p:cTn>
                                        <p:tgtEl>
                                          <p:spTgt spid="20"/>
                                        </p:tgtEl>
                                        <p:attrNameLst>
                                          <p:attrName>ppt_h</p:attrName>
                                        </p:attrNameLst>
                                      </p:cBhvr>
                                      <p:tavLst>
                                        <p:tav tm="0">
                                          <p:val>
                                            <p:strVal val="ppt_h*2.1"/>
                                          </p:val>
                                        </p:tav>
                                        <p:tav tm="45000">
                                          <p:val>
                                            <p:strVal val="ppt_h*1.04"/>
                                          </p:val>
                                        </p:tav>
                                        <p:tav tm="100000">
                                          <p:val>
                                            <p:strVal val="#ppt_h"/>
                                          </p:val>
                                        </p:tav>
                                      </p:tavLst>
                                    </p:anim>
                                    <p:anim to="" calcmode="lin" valueType="num">
                                      <p:cBhvr>
                                        <p:cTn id="9" dur="750" fill="hold">
                                          <p:stCondLst>
                                            <p:cond delay="0"/>
                                          </p:stCondLst>
                                        </p:cTn>
                                        <p:tgtEl>
                                          <p:spTgt spid="20"/>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10" fill="hold">
                            <p:stCondLst>
                              <p:cond delay="750"/>
                            </p:stCondLst>
                            <p:childTnLst>
                              <p:par>
                                <p:cTn id="11" presetID="10" presetClass="entr" presetSubtype="0" decel="10000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stCondLst>
                                            <p:cond delay="0"/>
                                          </p:stCondLst>
                                        </p:cTn>
                                        <p:tgtEl>
                                          <p:spTgt spid="13"/>
                                        </p:tgtEl>
                                      </p:cBhvr>
                                    </p:animEffect>
                                    <p:anim to="" calcmode="lin" valueType="num">
                                      <p:cBhvr>
                                        <p:cTn id="14" dur="500" fill="hold">
                                          <p:stCondLst>
                                            <p:cond delay="0"/>
                                          </p:stCondLst>
                                        </p:cTn>
                                        <p:tgtEl>
                                          <p:spTgt spid="13"/>
                                        </p:tgtEl>
                                        <p:attrNameLst>
                                          <p:attrName>ppt_y</p:attrName>
                                        </p:attrNameLst>
                                      </p:cBhvr>
                                      <p:tavLst>
                                        <p:tav tm="0">
                                          <p:val>
                                            <p:strVal val="#ppt_y+.05"/>
                                          </p:val>
                                        </p:tav>
                                        <p:tav tm="100000">
                                          <p:val>
                                            <p:strVal val="#ppt_y"/>
                                          </p:val>
                                        </p:tav>
                                      </p:tavLst>
                                    </p:anim>
                                  </p:childTnLst>
                                </p:cTn>
                              </p:par>
                            </p:childTnLst>
                          </p:cTn>
                        </p:par>
                        <p:par>
                          <p:cTn id="15" fill="hold">
                            <p:stCondLst>
                              <p:cond delay="1250"/>
                            </p:stCondLst>
                            <p:childTnLst>
                              <p:par>
                                <p:cTn id="16" presetID="22" presetClass="entr" presetSubtype="1"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1A415664-0E84-FA97-F111-41D40863945E}"/>
              </a:ext>
            </a:extLst>
          </p:cNvPr>
          <p:cNvSpPr/>
          <p:nvPr/>
        </p:nvSpPr>
        <p:spPr>
          <a:xfrm>
            <a:off x="-2547815" y="0"/>
            <a:ext cx="5689600" cy="7729415"/>
          </a:xfrm>
          <a:prstGeom prst="parallelogram">
            <a:avLst>
              <a:gd name="adj" fmla="val 28434"/>
            </a:avLst>
          </a:prstGeom>
          <a:solidFill>
            <a:schemeClr val="accent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DE44BEA0-8611-98A3-551D-71EDBB32E888}"/>
              </a:ext>
            </a:extLst>
          </p:cNvPr>
          <p:cNvSpPr/>
          <p:nvPr/>
        </p:nvSpPr>
        <p:spPr>
          <a:xfrm>
            <a:off x="-511908" y="0"/>
            <a:ext cx="5689600" cy="7729415"/>
          </a:xfrm>
          <a:prstGeom prst="parallelogram">
            <a:avLst>
              <a:gd name="adj" fmla="val 28434"/>
            </a:avLst>
          </a:prstGeom>
          <a:solidFill>
            <a:schemeClr val="accent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7A1C21F1-9254-EA66-FE4A-F80CE753D7C0}"/>
              </a:ext>
            </a:extLst>
          </p:cNvPr>
          <p:cNvSpPr/>
          <p:nvPr/>
        </p:nvSpPr>
        <p:spPr>
          <a:xfrm>
            <a:off x="406400" y="0"/>
            <a:ext cx="5689600" cy="7729415"/>
          </a:xfrm>
          <a:prstGeom prst="parallelogram">
            <a:avLst>
              <a:gd name="adj" fmla="val 28434"/>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7">
            <a:extLst>
              <a:ext uri="{FF2B5EF4-FFF2-40B4-BE49-F238E27FC236}">
                <a16:creationId xmlns:a16="http://schemas.microsoft.com/office/drawing/2014/main" id="{1F3E652A-7096-0272-D543-AFCC74E657B6}"/>
              </a:ext>
            </a:extLst>
          </p:cNvPr>
          <p:cNvPicPr>
            <a:picLocks noChangeAspect="1"/>
          </p:cNvPicPr>
          <p:nvPr/>
        </p:nvPicPr>
        <p:blipFill>
          <a:blip r:embed="rId2"/>
          <a:stretch>
            <a:fillRect/>
          </a:stretch>
        </p:blipFill>
        <p:spPr>
          <a:xfrm>
            <a:off x="2017634" y="0"/>
            <a:ext cx="4201136" cy="7525920"/>
          </a:xfrm>
          <a:prstGeom prst="rect">
            <a:avLst/>
          </a:prstGeom>
        </p:spPr>
      </p:pic>
      <p:pic>
        <p:nvPicPr>
          <p:cNvPr id="7" name="图片 6" descr="卡通人物&#10;&#10;中度可信度描述已自动生成">
            <a:extLst>
              <a:ext uri="{FF2B5EF4-FFF2-40B4-BE49-F238E27FC236}">
                <a16:creationId xmlns:a16="http://schemas.microsoft.com/office/drawing/2014/main" id="{65C9EBFA-4AFF-86EE-3821-AD9DEC75A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247" y="850421"/>
            <a:ext cx="3361905" cy="6028571"/>
          </a:xfrm>
          <a:prstGeom prst="rect">
            <a:avLst/>
          </a:prstGeom>
        </p:spPr>
      </p:pic>
      <p:sp>
        <p:nvSpPr>
          <p:cNvPr id="12" name="文本框 11">
            <a:extLst>
              <a:ext uri="{FF2B5EF4-FFF2-40B4-BE49-F238E27FC236}">
                <a16:creationId xmlns:a16="http://schemas.microsoft.com/office/drawing/2014/main" id="{14945CEA-5685-6E19-B9BE-366E4382912F}"/>
              </a:ext>
            </a:extLst>
          </p:cNvPr>
          <p:cNvSpPr txBox="1"/>
          <p:nvPr/>
        </p:nvSpPr>
        <p:spPr>
          <a:xfrm>
            <a:off x="6666157" y="2079973"/>
            <a:ext cx="5111261" cy="50295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dirty="0">
                <a:latin typeface="+mn-ea"/>
              </a:rPr>
              <a:t>1037</a:t>
            </a:r>
            <a:r>
              <a:rPr lang="zh-CN" altLang="en-US" sz="1800" dirty="0">
                <a:latin typeface="+mn-ea"/>
              </a:rPr>
              <a:t>年</a:t>
            </a:r>
            <a:r>
              <a:rPr lang="en-US" altLang="zh-CN" sz="1800" dirty="0">
                <a:latin typeface="+mn-ea"/>
              </a:rPr>
              <a:t>1</a:t>
            </a:r>
            <a:r>
              <a:rPr lang="zh-CN" altLang="en-US" sz="1800" dirty="0">
                <a:latin typeface="+mn-ea"/>
              </a:rPr>
              <a:t>月</a:t>
            </a:r>
            <a:r>
              <a:rPr lang="en-US" altLang="zh-CN" sz="1800" dirty="0">
                <a:latin typeface="+mn-ea"/>
              </a:rPr>
              <a:t>8</a:t>
            </a:r>
            <a:r>
              <a:rPr lang="zh-CN" altLang="en-US" sz="1800" dirty="0">
                <a:latin typeface="+mn-ea"/>
              </a:rPr>
              <a:t>日</a:t>
            </a:r>
            <a:r>
              <a:rPr lang="en-US" altLang="zh-CN" sz="1800" dirty="0">
                <a:latin typeface="+mn-ea"/>
              </a:rPr>
              <a:t>—1101</a:t>
            </a:r>
            <a:r>
              <a:rPr lang="zh-CN" altLang="en-US" sz="1800" dirty="0">
                <a:latin typeface="+mn-ea"/>
              </a:rPr>
              <a:t>年</a:t>
            </a:r>
            <a:r>
              <a:rPr lang="en-US" altLang="zh-CN" sz="1800" dirty="0">
                <a:latin typeface="+mn-ea"/>
              </a:rPr>
              <a:t>8</a:t>
            </a:r>
            <a:r>
              <a:rPr lang="zh-CN" altLang="en-US" sz="1800" dirty="0">
                <a:latin typeface="+mn-ea"/>
              </a:rPr>
              <a:t>月</a:t>
            </a:r>
            <a:r>
              <a:rPr lang="en-US" altLang="zh-CN" sz="1800" dirty="0">
                <a:latin typeface="+mn-ea"/>
              </a:rPr>
              <a:t>24</a:t>
            </a:r>
            <a:r>
              <a:rPr lang="zh-CN" altLang="en-US" sz="1800" dirty="0">
                <a:latin typeface="+mn-ea"/>
              </a:rPr>
              <a:t>日</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字子瞻，一字和仲</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号铁冠道人、东坡居士</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世称苏东坡、苏仙 </a:t>
            </a:r>
            <a:r>
              <a:rPr lang="en-US" altLang="zh-CN" sz="1800" dirty="0">
                <a:latin typeface="+mn-ea"/>
              </a:rPr>
              <a:t> </a:t>
            </a:r>
            <a:r>
              <a:rPr lang="zh-CN" altLang="en-US" sz="1800" dirty="0">
                <a:latin typeface="+mn-ea"/>
              </a:rPr>
              <a:t>、坡仙 </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汉族，眉州眉山（今四川省眉山市）人，祖籍河北栾城</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北宋文学家、书法家、美食家、画家，历史治水名人</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“唐宋八大家”之一</a:t>
            </a:r>
            <a:endParaRPr lang="en-US" altLang="zh-CN" sz="1800" dirty="0">
              <a:latin typeface="+mn-ea"/>
            </a:endParaRPr>
          </a:p>
          <a:p>
            <a:pPr marL="285750" indent="-285750">
              <a:lnSpc>
                <a:spcPct val="150000"/>
              </a:lnSpc>
              <a:buFont typeface="Wingdings" panose="05000000000000000000" pitchFamily="2" charset="2"/>
              <a:buChar char="l"/>
            </a:pPr>
            <a:r>
              <a:rPr lang="zh-CN" altLang="en-US" sz="1800" dirty="0">
                <a:latin typeface="+mn-ea"/>
              </a:rPr>
              <a:t>作品有</a:t>
            </a:r>
            <a:r>
              <a:rPr lang="en-US" altLang="zh-CN" sz="1800" dirty="0">
                <a:latin typeface="+mn-ea"/>
              </a:rPr>
              <a:t>《</a:t>
            </a:r>
            <a:r>
              <a:rPr lang="zh-CN" altLang="en-US" sz="1800" dirty="0">
                <a:latin typeface="+mn-ea"/>
              </a:rPr>
              <a:t>东坡七集</a:t>
            </a:r>
            <a:r>
              <a:rPr lang="en-US" altLang="zh-CN" sz="1800" dirty="0">
                <a:latin typeface="+mn-ea"/>
              </a:rPr>
              <a:t>》《</a:t>
            </a:r>
            <a:r>
              <a:rPr lang="zh-CN" altLang="en-US" sz="1800" dirty="0">
                <a:latin typeface="+mn-ea"/>
              </a:rPr>
              <a:t>东坡易传</a:t>
            </a:r>
            <a:r>
              <a:rPr lang="en-US" altLang="zh-CN" sz="1800" dirty="0">
                <a:latin typeface="+mn-ea"/>
              </a:rPr>
              <a:t>》《</a:t>
            </a:r>
            <a:r>
              <a:rPr lang="zh-CN" altLang="en-US" sz="1800" dirty="0">
                <a:latin typeface="+mn-ea"/>
              </a:rPr>
              <a:t>东坡乐府</a:t>
            </a:r>
            <a:r>
              <a:rPr lang="en-US" altLang="zh-CN" sz="1800" dirty="0">
                <a:latin typeface="+mn-ea"/>
              </a:rPr>
              <a:t>》《</a:t>
            </a:r>
            <a:r>
              <a:rPr lang="zh-CN" altLang="en-US" sz="1800" dirty="0">
                <a:latin typeface="+mn-ea"/>
              </a:rPr>
              <a:t>潇湘竹石图</a:t>
            </a:r>
            <a:r>
              <a:rPr lang="en-US" altLang="zh-CN" sz="1800" dirty="0">
                <a:latin typeface="+mn-ea"/>
              </a:rPr>
              <a:t>》《</a:t>
            </a:r>
            <a:r>
              <a:rPr lang="zh-CN" altLang="en-US" sz="1800" dirty="0">
                <a:latin typeface="+mn-ea"/>
              </a:rPr>
              <a:t>枯木怪石图</a:t>
            </a:r>
            <a:r>
              <a:rPr lang="en-US" altLang="zh-CN" sz="1800" dirty="0">
                <a:latin typeface="+mn-ea"/>
              </a:rPr>
              <a:t>》</a:t>
            </a:r>
            <a:r>
              <a:rPr lang="zh-CN" altLang="en-US" sz="1800" dirty="0">
                <a:latin typeface="+mn-ea"/>
              </a:rPr>
              <a:t>等。</a:t>
            </a:r>
          </a:p>
          <a:p>
            <a:pPr marL="285750" indent="-285750">
              <a:lnSpc>
                <a:spcPct val="150000"/>
              </a:lnSpc>
              <a:buFont typeface="Wingdings" panose="05000000000000000000" pitchFamily="2" charset="2"/>
              <a:buChar char="l"/>
            </a:pPr>
            <a:endParaRPr lang="zh-CN" altLang="en-US" sz="1800" dirty="0">
              <a:latin typeface="+mn-ea"/>
            </a:endParaRPr>
          </a:p>
        </p:txBody>
      </p:sp>
      <p:grpSp>
        <p:nvGrpSpPr>
          <p:cNvPr id="16" name="组合 15">
            <a:extLst>
              <a:ext uri="{FF2B5EF4-FFF2-40B4-BE49-F238E27FC236}">
                <a16:creationId xmlns:a16="http://schemas.microsoft.com/office/drawing/2014/main" id="{95943722-E685-44B4-E418-58949C40E2E3}"/>
              </a:ext>
            </a:extLst>
          </p:cNvPr>
          <p:cNvGrpSpPr/>
          <p:nvPr/>
        </p:nvGrpSpPr>
        <p:grpSpPr>
          <a:xfrm>
            <a:off x="6788926" y="-266895"/>
            <a:ext cx="3131892" cy="2579903"/>
            <a:chOff x="7904248" y="-238320"/>
            <a:chExt cx="3131892" cy="2579903"/>
          </a:xfrm>
        </p:grpSpPr>
        <p:sp>
          <p:nvSpPr>
            <p:cNvPr id="13" name="文本框 12">
              <a:extLst>
                <a:ext uri="{FF2B5EF4-FFF2-40B4-BE49-F238E27FC236}">
                  <a16:creationId xmlns:a16="http://schemas.microsoft.com/office/drawing/2014/main" id="{77F42AEE-6C21-5EBF-3468-766A5EBABA92}"/>
                </a:ext>
              </a:extLst>
            </p:cNvPr>
            <p:cNvSpPr txBox="1"/>
            <p:nvPr/>
          </p:nvSpPr>
          <p:spPr>
            <a:xfrm>
              <a:off x="7904248" y="-238320"/>
              <a:ext cx="1723549" cy="1938992"/>
            </a:xfrm>
            <a:prstGeom prst="rect">
              <a:avLst/>
            </a:prstGeom>
            <a:noFill/>
          </p:spPr>
          <p:txBody>
            <a:bodyPr wrap="none" rtlCol="0">
              <a:spAutoFit/>
            </a:bodyPr>
            <a:lstStyle/>
            <a:p>
              <a:r>
                <a:rPr lang="zh-CN" altLang="en-US" sz="12000" dirty="0">
                  <a:latin typeface="演示镇魂行楷" panose="00000500000000000000" pitchFamily="2" charset="-122"/>
                  <a:ea typeface="演示镇魂行楷" panose="00000500000000000000" pitchFamily="2" charset="-122"/>
                </a:rPr>
                <a:t>苏</a:t>
              </a:r>
            </a:p>
          </p:txBody>
        </p:sp>
        <p:sp>
          <p:nvSpPr>
            <p:cNvPr id="14" name="文本框 13">
              <a:extLst>
                <a:ext uri="{FF2B5EF4-FFF2-40B4-BE49-F238E27FC236}">
                  <a16:creationId xmlns:a16="http://schemas.microsoft.com/office/drawing/2014/main" id="{AEBC2D49-45ED-0074-12EF-C3A801E60A51}"/>
                </a:ext>
              </a:extLst>
            </p:cNvPr>
            <p:cNvSpPr txBox="1"/>
            <p:nvPr/>
          </p:nvSpPr>
          <p:spPr>
            <a:xfrm>
              <a:off x="9312591" y="402591"/>
              <a:ext cx="1723549" cy="1938992"/>
            </a:xfrm>
            <a:prstGeom prst="rect">
              <a:avLst/>
            </a:prstGeom>
            <a:noFill/>
          </p:spPr>
          <p:txBody>
            <a:bodyPr wrap="none" rtlCol="0">
              <a:spAutoFit/>
            </a:bodyPr>
            <a:lstStyle/>
            <a:p>
              <a:r>
                <a:rPr lang="zh-CN" altLang="en-US" sz="12000" dirty="0">
                  <a:latin typeface="演示镇魂行楷" panose="00000500000000000000" pitchFamily="2" charset="-122"/>
                  <a:ea typeface="演示镇魂行楷" panose="00000500000000000000" pitchFamily="2" charset="-122"/>
                </a:rPr>
                <a:t>轼</a:t>
              </a:r>
              <a:endParaRPr lang="en-US" altLang="zh-CN" sz="12000" dirty="0">
                <a:latin typeface="演示镇魂行楷" panose="00000500000000000000" pitchFamily="2" charset="-122"/>
                <a:ea typeface="演示镇魂行楷" panose="00000500000000000000" pitchFamily="2" charset="-122"/>
              </a:endParaRPr>
            </a:p>
          </p:txBody>
        </p:sp>
        <p:sp>
          <p:nvSpPr>
            <p:cNvPr id="15" name="文本框 14">
              <a:extLst>
                <a:ext uri="{FF2B5EF4-FFF2-40B4-BE49-F238E27FC236}">
                  <a16:creationId xmlns:a16="http://schemas.microsoft.com/office/drawing/2014/main" id="{0D3E187D-7A1F-6B7F-FDBF-3C22437BE177}"/>
                </a:ext>
              </a:extLst>
            </p:cNvPr>
            <p:cNvSpPr txBox="1"/>
            <p:nvPr/>
          </p:nvSpPr>
          <p:spPr>
            <a:xfrm>
              <a:off x="8110105" y="1556753"/>
              <a:ext cx="1311834" cy="523220"/>
            </a:xfrm>
            <a:prstGeom prst="rect">
              <a:avLst/>
            </a:prstGeom>
            <a:noFill/>
          </p:spPr>
          <p:txBody>
            <a:bodyPr wrap="none" rtlCol="0">
              <a:spAutoFit/>
            </a:bodyPr>
            <a:lstStyle/>
            <a:p>
              <a:r>
                <a:rPr lang="en-US" altLang="zh-CN" sz="2800" dirty="0"/>
                <a:t>SUSHI</a:t>
              </a:r>
              <a:endParaRPr lang="zh-CN" altLang="en-US" sz="2800" dirty="0"/>
            </a:p>
          </p:txBody>
        </p:sp>
      </p:grpSp>
      <p:pic>
        <p:nvPicPr>
          <p:cNvPr id="2" name="图片 1" descr="图表, 形状&#10;&#10;描述已自动生成">
            <a:extLst>
              <a:ext uri="{FF2B5EF4-FFF2-40B4-BE49-F238E27FC236}">
                <a16:creationId xmlns:a16="http://schemas.microsoft.com/office/drawing/2014/main" id="{837860E1-F4B9-53D1-22F9-6DC6292C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086" y="0"/>
            <a:ext cx="6858000" cy="6858000"/>
          </a:xfrm>
          <a:prstGeom prst="rect">
            <a:avLst/>
          </a:prstGeom>
        </p:spPr>
      </p:pic>
    </p:spTree>
    <p:extLst>
      <p:ext uri="{BB962C8B-B14F-4D97-AF65-F5344CB8AC3E}">
        <p14:creationId xmlns:p14="http://schemas.microsoft.com/office/powerpoint/2010/main" val="3910760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1+#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1+#ppt_w/2"/>
                                          </p:val>
                                        </p:tav>
                                        <p:tav tm="100000">
                                          <p:val>
                                            <p:strVal val="#ppt_x"/>
                                          </p:val>
                                        </p:tav>
                                      </p:tavLst>
                                    </p:anim>
                                    <p:anim calcmode="lin" valueType="num">
                                      <p:cBhvr additive="base">
                                        <p:cTn id="13" dur="25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1+#ppt_w/2"/>
                                          </p:val>
                                        </p:tav>
                                        <p:tav tm="100000">
                                          <p:val>
                                            <p:strVal val="#ppt_x"/>
                                          </p:val>
                                        </p:tav>
                                      </p:tavLst>
                                    </p:anim>
                                    <p:anim calcmode="lin" valueType="num">
                                      <p:cBhvr additive="base">
                                        <p:cTn id="18" dur="25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1+#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250" fill="hold"/>
                                        <p:tgtEl>
                                          <p:spTgt spid="11"/>
                                        </p:tgtEl>
                                        <p:attrNameLst>
                                          <p:attrName>ppt_x</p:attrName>
                                        </p:attrNameLst>
                                      </p:cBhvr>
                                      <p:tavLst>
                                        <p:tav tm="0">
                                          <p:val>
                                            <p:strVal val="1+#ppt_w/2"/>
                                          </p:val>
                                        </p:tav>
                                        <p:tav tm="100000">
                                          <p:val>
                                            <p:strVal val="#ppt_x"/>
                                          </p:val>
                                        </p:tav>
                                      </p:tavLst>
                                    </p:anim>
                                    <p:anim calcmode="lin" valueType="num">
                                      <p:cBhvr additive="base">
                                        <p:cTn id="28" dur="25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1250"/>
                            </p:stCondLst>
                            <p:childTnLst>
                              <p:par>
                                <p:cTn id="30" presetID="10" presetClass="entr" presetSubtype="0" accel="30000" decel="70000" fill="hold" nodeType="afterEffect">
                                  <p:stCondLst>
                                    <p:cond delay="0"/>
                                  </p:stCondLst>
                                  <p:iterate type="wd">
                                    <p:tmPct val="10000"/>
                                  </p:iterate>
                                  <p:childTnLst>
                                    <p:set>
                                      <p:cBhvr>
                                        <p:cTn id="31" dur="1" fill="hold">
                                          <p:stCondLst>
                                            <p:cond delay="0"/>
                                          </p:stCondLst>
                                        </p:cTn>
                                        <p:tgtEl>
                                          <p:spTgt spid="16"/>
                                        </p:tgtEl>
                                        <p:attrNameLst>
                                          <p:attrName>style.visibility</p:attrName>
                                        </p:attrNameLst>
                                      </p:cBhvr>
                                      <p:to>
                                        <p:strVal val="visible"/>
                                      </p:to>
                                    </p:set>
                                    <p:animEffect transition="in" filter="fade">
                                      <p:cBhvr>
                                        <p:cTn id="32" dur="600" decel="100000">
                                          <p:stCondLst>
                                            <p:cond delay="0"/>
                                          </p:stCondLst>
                                        </p:cTn>
                                        <p:tgtEl>
                                          <p:spTgt spid="16"/>
                                        </p:tgtEl>
                                      </p:cBhvr>
                                    </p:animEffect>
                                    <p:anim to="" calcmode="lin" valueType="num">
                                      <p:cBhvr>
                                        <p:cTn id="33" dur="750" fill="hold">
                                          <p:stCondLst>
                                            <p:cond delay="0"/>
                                          </p:stCondLst>
                                        </p:cTn>
                                        <p:tgtEl>
                                          <p:spTgt spid="16"/>
                                        </p:tgtEl>
                                        <p:attrNameLst>
                                          <p:attrName>ppt_h</p:attrName>
                                        </p:attrNameLst>
                                      </p:cBhvr>
                                      <p:tavLst>
                                        <p:tav tm="0">
                                          <p:val>
                                            <p:strVal val="ppt_h*2.1"/>
                                          </p:val>
                                        </p:tav>
                                        <p:tav tm="45000">
                                          <p:val>
                                            <p:strVal val="ppt_h*1.04"/>
                                          </p:val>
                                        </p:tav>
                                        <p:tav tm="100000">
                                          <p:val>
                                            <p:strVal val="#ppt_h"/>
                                          </p:val>
                                        </p:tav>
                                      </p:tavLst>
                                    </p:anim>
                                    <p:anim to="" calcmode="lin" valueType="num">
                                      <p:cBhvr>
                                        <p:cTn id="34" dur="750" fill="hold">
                                          <p:stCondLst>
                                            <p:cond delay="0"/>
                                          </p:stCondLst>
                                        </p:cTn>
                                        <p:tgtEl>
                                          <p:spTgt spid="16"/>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474D12D-1E3E-AFCD-3392-D17D8808ADEB}"/>
              </a:ext>
            </a:extLst>
          </p:cNvPr>
          <p:cNvGrpSpPr/>
          <p:nvPr/>
        </p:nvGrpSpPr>
        <p:grpSpPr>
          <a:xfrm>
            <a:off x="5827394" y="691974"/>
            <a:ext cx="2914141" cy="5584135"/>
            <a:chOff x="745894" y="879373"/>
            <a:chExt cx="2914141" cy="5178541"/>
          </a:xfrm>
        </p:grpSpPr>
        <p:grpSp>
          <p:nvGrpSpPr>
            <p:cNvPr id="5" name="组合 4">
              <a:extLst>
                <a:ext uri="{FF2B5EF4-FFF2-40B4-BE49-F238E27FC236}">
                  <a16:creationId xmlns:a16="http://schemas.microsoft.com/office/drawing/2014/main" id="{0BE61A94-8965-2909-B6FD-61C80B8DA36F}"/>
                </a:ext>
              </a:extLst>
            </p:cNvPr>
            <p:cNvGrpSpPr/>
            <p:nvPr/>
          </p:nvGrpSpPr>
          <p:grpSpPr>
            <a:xfrm>
              <a:off x="745894" y="879373"/>
              <a:ext cx="2914141" cy="5178541"/>
              <a:chOff x="4638929" y="955642"/>
              <a:chExt cx="2914141" cy="5178541"/>
            </a:xfrm>
          </p:grpSpPr>
          <p:grpSp>
            <p:nvGrpSpPr>
              <p:cNvPr id="7" name="组合 6">
                <a:extLst>
                  <a:ext uri="{FF2B5EF4-FFF2-40B4-BE49-F238E27FC236}">
                    <a16:creationId xmlns:a16="http://schemas.microsoft.com/office/drawing/2014/main" id="{0E94DD73-9122-8A1E-CAE2-B176EF25D523}"/>
                  </a:ext>
                </a:extLst>
              </p:cNvPr>
              <p:cNvGrpSpPr/>
              <p:nvPr/>
            </p:nvGrpSpPr>
            <p:grpSpPr>
              <a:xfrm>
                <a:off x="4882387" y="955642"/>
                <a:ext cx="2427226" cy="461665"/>
                <a:chOff x="5402260" y="2947020"/>
                <a:chExt cx="2880360" cy="552127"/>
              </a:xfrm>
            </p:grpSpPr>
            <p:sp>
              <p:nvSpPr>
                <p:cNvPr id="9" name="任意多边形: 形状 8">
                  <a:extLst>
                    <a:ext uri="{FF2B5EF4-FFF2-40B4-BE49-F238E27FC236}">
                      <a16:creationId xmlns:a16="http://schemas.microsoft.com/office/drawing/2014/main" id="{4487A265-E171-E9F3-FC1C-1DF89A6D3C8E}"/>
                    </a:ext>
                  </a:extLst>
                </p:cNvPr>
                <p:cNvSpPr/>
                <p:nvPr/>
              </p:nvSpPr>
              <p:spPr>
                <a:xfrm>
                  <a:off x="5402260" y="2997220"/>
                  <a:ext cx="2880360" cy="431780"/>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rgbClr val="1D0C7E"/>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框 9">
                  <a:extLst>
                    <a:ext uri="{FF2B5EF4-FFF2-40B4-BE49-F238E27FC236}">
                      <a16:creationId xmlns:a16="http://schemas.microsoft.com/office/drawing/2014/main" id="{0E4B1097-C99A-8C8A-D7E2-543AB16DEE4D}"/>
                    </a:ext>
                  </a:extLst>
                </p:cNvPr>
                <p:cNvSpPr txBox="1"/>
                <p:nvPr/>
              </p:nvSpPr>
              <p:spPr>
                <a:xfrm>
                  <a:off x="5555751" y="2947020"/>
                  <a:ext cx="1560238" cy="552127"/>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 细 胞 核</a:t>
                  </a:r>
                </a:p>
              </p:txBody>
            </p:sp>
            <p:sp>
              <p:nvSpPr>
                <p:cNvPr id="11" name="平行四边形 10">
                  <a:extLst>
                    <a:ext uri="{FF2B5EF4-FFF2-40B4-BE49-F238E27FC236}">
                      <a16:creationId xmlns:a16="http://schemas.microsoft.com/office/drawing/2014/main" id="{7F4F82C8-CED6-53F6-C20F-4EDDFB829223}"/>
                    </a:ext>
                  </a:extLst>
                </p:cNvPr>
                <p:cNvSpPr/>
                <p:nvPr/>
              </p:nvSpPr>
              <p:spPr>
                <a:xfrm>
                  <a:off x="7141348" y="299722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a:extLst>
                    <a:ext uri="{FF2B5EF4-FFF2-40B4-BE49-F238E27FC236}">
                      <a16:creationId xmlns:a16="http://schemas.microsoft.com/office/drawing/2014/main" id="{A3E4A80E-1B44-0190-A5F0-AD99E9D08DA6}"/>
                    </a:ext>
                  </a:extLst>
                </p:cNvPr>
                <p:cNvSpPr/>
                <p:nvPr/>
              </p:nvSpPr>
              <p:spPr>
                <a:xfrm>
                  <a:off x="7427097" y="299722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9FEB1359-99BB-AB45-D376-DC311D05DCB6}"/>
                    </a:ext>
                  </a:extLst>
                </p:cNvPr>
                <p:cNvSpPr/>
                <p:nvPr/>
              </p:nvSpPr>
              <p:spPr>
                <a:xfrm>
                  <a:off x="7712847" y="3007370"/>
                  <a:ext cx="285750" cy="42163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B07DE814-33B0-967A-213B-390E10DCDD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638929" y="1131811"/>
                <a:ext cx="2914141" cy="5002372"/>
              </a:xfrm>
              <a:custGeom>
                <a:avLst/>
                <a:gdLst>
                  <a:gd name="connsiteX0" fmla="*/ 0 w 2914141"/>
                  <a:gd name="connsiteY0" fmla="*/ 0 h 5297883"/>
                  <a:gd name="connsiteX1" fmla="*/ 243457 w 2914141"/>
                  <a:gd name="connsiteY1" fmla="*/ 0 h 5297883"/>
                  <a:gd name="connsiteX2" fmla="*/ 243457 w 2914141"/>
                  <a:gd name="connsiteY2" fmla="*/ 525539 h 5297883"/>
                  <a:gd name="connsiteX3" fmla="*/ 2676270 w 2914141"/>
                  <a:gd name="connsiteY3" fmla="*/ 525539 h 5297883"/>
                  <a:gd name="connsiteX4" fmla="*/ 2676270 w 2914141"/>
                  <a:gd name="connsiteY4" fmla="*/ 0 h 5297883"/>
                  <a:gd name="connsiteX5" fmla="*/ 2914141 w 2914141"/>
                  <a:gd name="connsiteY5" fmla="*/ 0 h 5297883"/>
                  <a:gd name="connsiteX6" fmla="*/ 2914141 w 2914141"/>
                  <a:gd name="connsiteY6" fmla="*/ 5297883 h 5297883"/>
                  <a:gd name="connsiteX7" fmla="*/ 0 w 2914141"/>
                  <a:gd name="connsiteY7" fmla="*/ 5297883 h 529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4141" h="5297883">
                    <a:moveTo>
                      <a:pt x="0" y="0"/>
                    </a:moveTo>
                    <a:lnTo>
                      <a:pt x="243457" y="0"/>
                    </a:lnTo>
                    <a:lnTo>
                      <a:pt x="243457" y="525539"/>
                    </a:lnTo>
                    <a:lnTo>
                      <a:pt x="2676270" y="525539"/>
                    </a:lnTo>
                    <a:lnTo>
                      <a:pt x="2676270" y="0"/>
                    </a:lnTo>
                    <a:lnTo>
                      <a:pt x="2914141" y="0"/>
                    </a:lnTo>
                    <a:lnTo>
                      <a:pt x="2914141" y="5297883"/>
                    </a:lnTo>
                    <a:lnTo>
                      <a:pt x="0" y="5297883"/>
                    </a:lnTo>
                    <a:close/>
                  </a:path>
                </a:pathLst>
              </a:custGeom>
            </p:spPr>
          </p:pic>
        </p:grpSp>
        <p:sp>
          <p:nvSpPr>
            <p:cNvPr id="6" name="文本框 5">
              <a:extLst>
                <a:ext uri="{FF2B5EF4-FFF2-40B4-BE49-F238E27FC236}">
                  <a16:creationId xmlns:a16="http://schemas.microsoft.com/office/drawing/2014/main" id="{D0015BAD-DE28-771A-3C3E-3123F380833C}"/>
                </a:ext>
              </a:extLst>
            </p:cNvPr>
            <p:cNvSpPr txBox="1"/>
            <p:nvPr/>
          </p:nvSpPr>
          <p:spPr>
            <a:xfrm>
              <a:off x="936450" y="1475232"/>
              <a:ext cx="2531389" cy="1754326"/>
            </a:xfrm>
            <a:prstGeom prst="rect">
              <a:avLst/>
            </a:prstGeom>
            <a:noFill/>
          </p:spPr>
          <p:txBody>
            <a:bodyPr wrap="square" rtlCol="0">
              <a:spAutoFit/>
            </a:bodyPr>
            <a:lstStyle/>
            <a:p>
              <a:r>
                <a:rPr lang="zh-CN" altLang="en-US" dirty="0">
                  <a:latin typeface="思源黑体 CN Medium" panose="020B0600000000000000" pitchFamily="34" charset="-122"/>
                  <a:ea typeface="思源黑体 CN Medium" panose="020B0600000000000000" pitchFamily="34" charset="-122"/>
                </a:rPr>
                <a:t>这是三个字的这是三个字的这是三个字的这是三个字的这是三个字的这是三个字的这是三个字的</a:t>
              </a:r>
            </a:p>
            <a:p>
              <a:endParaRPr lang="zh-CN" altLang="en-US" dirty="0">
                <a:latin typeface="思源黑体 CN Medium" panose="020B0600000000000000" pitchFamily="34" charset="-122"/>
                <a:ea typeface="思源黑体 CN Medium" panose="020B0600000000000000" pitchFamily="34" charset="-122"/>
              </a:endParaRPr>
            </a:p>
          </p:txBody>
        </p:sp>
      </p:grpSp>
      <p:sp>
        <p:nvSpPr>
          <p:cNvPr id="20" name="矩形 19">
            <a:extLst>
              <a:ext uri="{FF2B5EF4-FFF2-40B4-BE49-F238E27FC236}">
                <a16:creationId xmlns:a16="http://schemas.microsoft.com/office/drawing/2014/main" id="{7D9AD86E-6879-8C6E-1013-0E1E600127F3}"/>
              </a:ext>
            </a:extLst>
          </p:cNvPr>
          <p:cNvSpPr/>
          <p:nvPr/>
        </p:nvSpPr>
        <p:spPr>
          <a:xfrm>
            <a:off x="9485287" y="1581558"/>
            <a:ext cx="2544440"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遮挡</a:t>
            </a:r>
          </a:p>
        </p:txBody>
      </p:sp>
      <p:grpSp>
        <p:nvGrpSpPr>
          <p:cNvPr id="22" name="组合 21">
            <a:extLst>
              <a:ext uri="{FF2B5EF4-FFF2-40B4-BE49-F238E27FC236}">
                <a16:creationId xmlns:a16="http://schemas.microsoft.com/office/drawing/2014/main" id="{6B860571-E108-0C3D-B152-9CE250E1EA62}"/>
              </a:ext>
            </a:extLst>
          </p:cNvPr>
          <p:cNvGrpSpPr/>
          <p:nvPr/>
        </p:nvGrpSpPr>
        <p:grpSpPr>
          <a:xfrm>
            <a:off x="9602501" y="2510674"/>
            <a:ext cx="2427226" cy="461665"/>
            <a:chOff x="8502102" y="2582086"/>
            <a:chExt cx="2427226" cy="461665"/>
          </a:xfrm>
        </p:grpSpPr>
        <p:sp>
          <p:nvSpPr>
            <p:cNvPr id="23" name="任意多边形: 形状 22">
              <a:extLst>
                <a:ext uri="{FF2B5EF4-FFF2-40B4-BE49-F238E27FC236}">
                  <a16:creationId xmlns:a16="http://schemas.microsoft.com/office/drawing/2014/main" id="{A04499FE-1CC2-AD47-9CBF-302DD36AFF13}"/>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rgbClr val="1D0C7E"/>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文本框 23">
              <a:extLst>
                <a:ext uri="{FF2B5EF4-FFF2-40B4-BE49-F238E27FC236}">
                  <a16:creationId xmlns:a16="http://schemas.microsoft.com/office/drawing/2014/main" id="{21AE8869-D5D2-CB9A-B0BD-765B28BED73F}"/>
                </a:ext>
              </a:extLst>
            </p:cNvPr>
            <p:cNvSpPr txBox="1"/>
            <p:nvPr/>
          </p:nvSpPr>
          <p:spPr>
            <a:xfrm>
              <a:off x="8631446" y="2582086"/>
              <a:ext cx="1314784"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 细 胞 核</a:t>
              </a:r>
            </a:p>
          </p:txBody>
        </p:sp>
        <p:sp>
          <p:nvSpPr>
            <p:cNvPr id="25" name="平行四边形 24">
              <a:extLst>
                <a:ext uri="{FF2B5EF4-FFF2-40B4-BE49-F238E27FC236}">
                  <a16:creationId xmlns:a16="http://schemas.microsoft.com/office/drawing/2014/main" id="{8F2C6F76-6CF6-6DCC-6DB2-22B9293C64F0}"/>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a:extLst>
                <a:ext uri="{FF2B5EF4-FFF2-40B4-BE49-F238E27FC236}">
                  <a16:creationId xmlns:a16="http://schemas.microsoft.com/office/drawing/2014/main" id="{AEBB14E4-4A33-0ADD-0536-372896EB9F91}"/>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a:extLst>
                <a:ext uri="{FF2B5EF4-FFF2-40B4-BE49-F238E27FC236}">
                  <a16:creationId xmlns:a16="http://schemas.microsoft.com/office/drawing/2014/main" id="{9D4FDEFB-6756-3186-FFC7-7B18D7F177FA}"/>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DF01C5F4-D621-0C4C-10E1-BB45F3BF9B22}"/>
              </a:ext>
            </a:extLst>
          </p:cNvPr>
          <p:cNvGrpSpPr/>
          <p:nvPr/>
        </p:nvGrpSpPr>
        <p:grpSpPr>
          <a:xfrm>
            <a:off x="973317" y="737237"/>
            <a:ext cx="3106028" cy="5278110"/>
            <a:chOff x="973317" y="737237"/>
            <a:chExt cx="3106028" cy="5278110"/>
          </a:xfrm>
        </p:grpSpPr>
        <p:grpSp>
          <p:nvGrpSpPr>
            <p:cNvPr id="28" name="组合 27">
              <a:extLst>
                <a:ext uri="{FF2B5EF4-FFF2-40B4-BE49-F238E27FC236}">
                  <a16:creationId xmlns:a16="http://schemas.microsoft.com/office/drawing/2014/main" id="{F801F31D-4D5F-D8DE-FCCB-2BD66A2D1A09}"/>
                </a:ext>
              </a:extLst>
            </p:cNvPr>
            <p:cNvGrpSpPr/>
            <p:nvPr/>
          </p:nvGrpSpPr>
          <p:grpSpPr>
            <a:xfrm>
              <a:off x="973317" y="737237"/>
              <a:ext cx="3106028" cy="5278110"/>
              <a:chOff x="1977614" y="913179"/>
              <a:chExt cx="3106028" cy="5278110"/>
            </a:xfrm>
          </p:grpSpPr>
          <p:sp>
            <p:nvSpPr>
              <p:cNvPr id="2" name="矩形: 圆角 1">
                <a:extLst>
                  <a:ext uri="{FF2B5EF4-FFF2-40B4-BE49-F238E27FC236}">
                    <a16:creationId xmlns:a16="http://schemas.microsoft.com/office/drawing/2014/main" id="{21C6E3AC-723D-3345-8E94-5972F20F8F9A}"/>
                  </a:ext>
                </a:extLst>
              </p:cNvPr>
              <p:cNvSpPr/>
              <p:nvPr/>
            </p:nvSpPr>
            <p:spPr>
              <a:xfrm>
                <a:off x="1977614" y="1203653"/>
                <a:ext cx="3106028" cy="4987636"/>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7D0268A-70C2-1BCC-40BC-B405CD8C49DE}"/>
                  </a:ext>
                </a:extLst>
              </p:cNvPr>
              <p:cNvSpPr/>
              <p:nvPr/>
            </p:nvSpPr>
            <p:spPr>
              <a:xfrm>
                <a:off x="2208717" y="913179"/>
                <a:ext cx="2407031" cy="69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19" name="组合 18">
                <a:extLst>
                  <a:ext uri="{FF2B5EF4-FFF2-40B4-BE49-F238E27FC236}">
                    <a16:creationId xmlns:a16="http://schemas.microsoft.com/office/drawing/2014/main" id="{4D6304D6-EA49-ACE6-7C6E-DD78F11E4A87}"/>
                  </a:ext>
                </a:extLst>
              </p:cNvPr>
              <p:cNvGrpSpPr/>
              <p:nvPr/>
            </p:nvGrpSpPr>
            <p:grpSpPr>
              <a:xfrm>
                <a:off x="2208718" y="986675"/>
                <a:ext cx="2427226" cy="461665"/>
                <a:chOff x="8502102" y="2582086"/>
                <a:chExt cx="2427226" cy="461665"/>
              </a:xfrm>
            </p:grpSpPr>
            <p:sp>
              <p:nvSpPr>
                <p:cNvPr id="14" name="任意多边形: 形状 13">
                  <a:extLst>
                    <a:ext uri="{FF2B5EF4-FFF2-40B4-BE49-F238E27FC236}">
                      <a16:creationId xmlns:a16="http://schemas.microsoft.com/office/drawing/2014/main" id="{767B8893-8628-B5FE-F51D-68FA117D3438}"/>
                    </a:ext>
                  </a:extLst>
                </p:cNvPr>
                <p:cNvSpPr/>
                <p:nvPr/>
              </p:nvSpPr>
              <p:spPr>
                <a:xfrm>
                  <a:off x="8502102" y="2624061"/>
                  <a:ext cx="2427226" cy="361036"/>
                </a:xfrm>
                <a:custGeom>
                  <a:avLst/>
                  <a:gdLst>
                    <a:gd name="connsiteX0" fmla="*/ 2670302 w 2880360"/>
                    <a:gd name="connsiteY0" fmla="*/ 0 h 431780"/>
                    <a:gd name="connsiteX1" fmla="*/ 2808395 w 2880360"/>
                    <a:gd name="connsiteY1" fmla="*/ 0 h 431780"/>
                    <a:gd name="connsiteX2" fmla="*/ 2880360 w 2880360"/>
                    <a:gd name="connsiteY2" fmla="*/ 71965 h 431780"/>
                    <a:gd name="connsiteX3" fmla="*/ 2880360 w 2880360"/>
                    <a:gd name="connsiteY3" fmla="*/ 359815 h 431780"/>
                    <a:gd name="connsiteX4" fmla="*/ 2808395 w 2880360"/>
                    <a:gd name="connsiteY4" fmla="*/ 431780 h 431780"/>
                    <a:gd name="connsiteX5" fmla="*/ 2564924 w 2880360"/>
                    <a:gd name="connsiteY5" fmla="*/ 431780 h 431780"/>
                    <a:gd name="connsiteX6" fmla="*/ 71965 w 2880360"/>
                    <a:gd name="connsiteY6" fmla="*/ 0 h 431780"/>
                    <a:gd name="connsiteX7" fmla="*/ 317185 w 2880360"/>
                    <a:gd name="connsiteY7" fmla="*/ 0 h 431780"/>
                    <a:gd name="connsiteX8" fmla="*/ 209240 w 2880360"/>
                    <a:gd name="connsiteY8" fmla="*/ 431780 h 431780"/>
                    <a:gd name="connsiteX9" fmla="*/ 71965 w 2880360"/>
                    <a:gd name="connsiteY9" fmla="*/ 431780 h 431780"/>
                    <a:gd name="connsiteX10" fmla="*/ 0 w 2880360"/>
                    <a:gd name="connsiteY10" fmla="*/ 359815 h 431780"/>
                    <a:gd name="connsiteX11" fmla="*/ 0 w 2880360"/>
                    <a:gd name="connsiteY11" fmla="*/ 71965 h 431780"/>
                    <a:gd name="connsiteX12" fmla="*/ 71965 w 2880360"/>
                    <a:gd name="connsiteY12" fmla="*/ 0 h 43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60" h="431780">
                      <a:moveTo>
                        <a:pt x="2670302" y="0"/>
                      </a:moveTo>
                      <a:lnTo>
                        <a:pt x="2808395" y="0"/>
                      </a:lnTo>
                      <a:cubicBezTo>
                        <a:pt x="2848140" y="0"/>
                        <a:pt x="2880360" y="32220"/>
                        <a:pt x="2880360" y="71965"/>
                      </a:cubicBezTo>
                      <a:lnTo>
                        <a:pt x="2880360" y="359815"/>
                      </a:lnTo>
                      <a:cubicBezTo>
                        <a:pt x="2880360" y="399560"/>
                        <a:pt x="2848140" y="431780"/>
                        <a:pt x="2808395" y="431780"/>
                      </a:cubicBezTo>
                      <a:lnTo>
                        <a:pt x="2564924" y="431780"/>
                      </a:lnTo>
                      <a:close/>
                      <a:moveTo>
                        <a:pt x="71965" y="0"/>
                      </a:moveTo>
                      <a:lnTo>
                        <a:pt x="317185" y="0"/>
                      </a:lnTo>
                      <a:lnTo>
                        <a:pt x="209240" y="431780"/>
                      </a:lnTo>
                      <a:lnTo>
                        <a:pt x="71965" y="431780"/>
                      </a:lnTo>
                      <a:cubicBezTo>
                        <a:pt x="32220" y="431780"/>
                        <a:pt x="0" y="399560"/>
                        <a:pt x="0" y="359815"/>
                      </a:cubicBezTo>
                      <a:lnTo>
                        <a:pt x="0" y="71965"/>
                      </a:lnTo>
                      <a:cubicBezTo>
                        <a:pt x="0" y="32220"/>
                        <a:pt x="32220" y="0"/>
                        <a:pt x="71965" y="0"/>
                      </a:cubicBezTo>
                      <a:close/>
                    </a:path>
                  </a:pathLst>
                </a:custGeom>
                <a:solidFill>
                  <a:srgbClr val="1D0C7E"/>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a:extLst>
                    <a:ext uri="{FF2B5EF4-FFF2-40B4-BE49-F238E27FC236}">
                      <a16:creationId xmlns:a16="http://schemas.microsoft.com/office/drawing/2014/main" id="{7A22E712-2D81-16E8-D342-4E81B7553B6C}"/>
                    </a:ext>
                  </a:extLst>
                </p:cNvPr>
                <p:cNvSpPr txBox="1"/>
                <p:nvPr/>
              </p:nvSpPr>
              <p:spPr>
                <a:xfrm>
                  <a:off x="8631446" y="2582086"/>
                  <a:ext cx="1314784" cy="461665"/>
                </a:xfrm>
                <a:prstGeom prst="rect">
                  <a:avLst/>
                </a:prstGeom>
                <a:noFill/>
              </p:spPr>
              <p:txBody>
                <a:bodyPr wrap="none" rtlCol="0">
                  <a:spAutoFit/>
                </a:bodyPr>
                <a:lstStyle/>
                <a:p>
                  <a:r>
                    <a:rPr lang="zh-CN" altLang="en-US" sz="2400" i="1" dirty="0">
                      <a:latin typeface="思源黑体 CN Medium" panose="020B0600000000000000" pitchFamily="34" charset="-122"/>
                      <a:ea typeface="思源黑体 CN Medium" panose="020B0600000000000000" pitchFamily="34" charset="-122"/>
                    </a:rPr>
                    <a:t> 细 胞 核</a:t>
                  </a:r>
                </a:p>
              </p:txBody>
            </p:sp>
            <p:sp>
              <p:nvSpPr>
                <p:cNvPr id="16" name="平行四边形 15">
                  <a:extLst>
                    <a:ext uri="{FF2B5EF4-FFF2-40B4-BE49-F238E27FC236}">
                      <a16:creationId xmlns:a16="http://schemas.microsoft.com/office/drawing/2014/main" id="{18959665-3B50-BAA5-027B-CFD6AF142211}"/>
                    </a:ext>
                  </a:extLst>
                </p:cNvPr>
                <p:cNvSpPr/>
                <p:nvPr/>
              </p:nvSpPr>
              <p:spPr>
                <a:xfrm>
                  <a:off x="9967599"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12620B9B-28E9-EB4B-38EA-484DEB23F5CC}"/>
                    </a:ext>
                  </a:extLst>
                </p:cNvPr>
                <p:cNvSpPr/>
                <p:nvPr/>
              </p:nvSpPr>
              <p:spPr>
                <a:xfrm>
                  <a:off x="10208395" y="2624061"/>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B302C8DD-7C97-433F-F0A7-FCE4FC5FA2AB}"/>
                    </a:ext>
                  </a:extLst>
                </p:cNvPr>
                <p:cNvSpPr/>
                <p:nvPr/>
              </p:nvSpPr>
              <p:spPr>
                <a:xfrm>
                  <a:off x="10449191" y="2632548"/>
                  <a:ext cx="240796" cy="35254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文本框 28">
              <a:extLst>
                <a:ext uri="{FF2B5EF4-FFF2-40B4-BE49-F238E27FC236}">
                  <a16:creationId xmlns:a16="http://schemas.microsoft.com/office/drawing/2014/main" id="{BBC45B78-128A-C7E2-BC6E-71AE47348746}"/>
                </a:ext>
              </a:extLst>
            </p:cNvPr>
            <p:cNvSpPr txBox="1"/>
            <p:nvPr/>
          </p:nvSpPr>
          <p:spPr>
            <a:xfrm>
              <a:off x="1184225" y="1396892"/>
              <a:ext cx="2570358" cy="2862322"/>
            </a:xfrm>
            <a:prstGeom prst="rect">
              <a:avLst/>
            </a:prstGeom>
            <a:noFill/>
          </p:spPr>
          <p:txBody>
            <a:bodyPr wrap="square" rtlCol="0">
              <a:spAutoFit/>
            </a:bodyPr>
            <a:lstStyle/>
            <a:p>
              <a:r>
                <a:rPr lang="en-US" altLang="zh-CN" dirty="0"/>
                <a:t>xxxxxx1111111111111111111111111111111111111111111111111111111111111111111111111111111111111111111111111111111111111111111111111111111111111111111111111111111111111111</a:t>
              </a:r>
              <a:r>
                <a:rPr lang="zh-CN" altLang="en-US" dirty="0"/>
                <a:t>这个是模板</a:t>
              </a:r>
            </a:p>
          </p:txBody>
        </p:sp>
      </p:grpSp>
    </p:spTree>
    <p:extLst>
      <p:ext uri="{BB962C8B-B14F-4D97-AF65-F5344CB8AC3E}">
        <p14:creationId xmlns:p14="http://schemas.microsoft.com/office/powerpoint/2010/main" val="332649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9B97740-C669-680F-B30C-1D197EE946B5}"/>
              </a:ext>
            </a:extLst>
          </p:cNvPr>
          <p:cNvSpPr txBox="1"/>
          <p:nvPr/>
        </p:nvSpPr>
        <p:spPr>
          <a:xfrm>
            <a:off x="317462" y="1206664"/>
            <a:ext cx="6647974" cy="1754326"/>
          </a:xfrm>
          <a:prstGeom prst="rect">
            <a:avLst/>
          </a:prstGeom>
          <a:noFill/>
        </p:spPr>
        <p:txBody>
          <a:bodyPr wrap="none" rtlCol="0">
            <a:spAutoFit/>
          </a:bodyPr>
          <a:lstStyle/>
          <a:p>
            <a:r>
              <a:rPr lang="zh-CN" altLang="en-US" sz="3600" dirty="0"/>
              <a:t>图表不可模板</a:t>
            </a:r>
            <a:endParaRPr lang="en-US" altLang="zh-CN" sz="3600" dirty="0"/>
          </a:p>
          <a:p>
            <a:r>
              <a:rPr lang="zh-CN" altLang="en-US" sz="3600" dirty="0"/>
              <a:t>请老师们自行前往附带网址中的</a:t>
            </a:r>
            <a:endParaRPr lang="en-US" altLang="zh-CN" sz="3600" dirty="0"/>
          </a:p>
          <a:p>
            <a:r>
              <a:rPr lang="zh-CN" altLang="en-US" sz="3600" dirty="0"/>
              <a:t>图表部分自己制作</a:t>
            </a:r>
          </a:p>
        </p:txBody>
      </p:sp>
      <p:pic>
        <p:nvPicPr>
          <p:cNvPr id="4" name="图片 3">
            <a:extLst>
              <a:ext uri="{FF2B5EF4-FFF2-40B4-BE49-F238E27FC236}">
                <a16:creationId xmlns:a16="http://schemas.microsoft.com/office/drawing/2014/main" id="{E825C3CA-90B9-8533-A4B9-2223879F31C9}"/>
              </a:ext>
            </a:extLst>
          </p:cNvPr>
          <p:cNvPicPr>
            <a:picLocks noChangeAspect="1"/>
          </p:cNvPicPr>
          <p:nvPr/>
        </p:nvPicPr>
        <p:blipFill>
          <a:blip r:embed="rId3"/>
          <a:stretch>
            <a:fillRect/>
          </a:stretch>
        </p:blipFill>
        <p:spPr>
          <a:xfrm>
            <a:off x="0" y="3429000"/>
            <a:ext cx="11778508" cy="2676660"/>
          </a:xfrm>
          <a:prstGeom prst="rect">
            <a:avLst/>
          </a:prstGeom>
        </p:spPr>
      </p:pic>
    </p:spTree>
    <p:extLst>
      <p:ext uri="{BB962C8B-B14F-4D97-AF65-F5344CB8AC3E}">
        <p14:creationId xmlns:p14="http://schemas.microsoft.com/office/powerpoint/2010/main" val="3060942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9B97740-C669-680F-B30C-1D197EE946B5}"/>
              </a:ext>
            </a:extLst>
          </p:cNvPr>
          <p:cNvSpPr txBox="1"/>
          <p:nvPr/>
        </p:nvSpPr>
        <p:spPr>
          <a:xfrm>
            <a:off x="924263" y="2274838"/>
            <a:ext cx="10343473" cy="2308324"/>
          </a:xfrm>
          <a:prstGeom prst="rect">
            <a:avLst/>
          </a:prstGeom>
          <a:noFill/>
        </p:spPr>
        <p:txBody>
          <a:bodyPr wrap="none" rtlCol="0">
            <a:spAutoFit/>
          </a:bodyPr>
          <a:lstStyle/>
          <a:p>
            <a:r>
              <a:rPr lang="zh-CN" altLang="en-US" sz="3600" dirty="0"/>
              <a:t>高级人物介绍属于比较复杂的内容</a:t>
            </a:r>
            <a:endParaRPr lang="en-US" altLang="zh-CN" sz="3600" dirty="0"/>
          </a:p>
          <a:p>
            <a:r>
              <a:rPr lang="zh-CN" altLang="en-US" sz="3600" dirty="0"/>
              <a:t>请需要的老师自行学习</a:t>
            </a:r>
            <a:endParaRPr lang="en-US" altLang="zh-CN" sz="3600" dirty="0"/>
          </a:p>
          <a:p>
            <a:r>
              <a:rPr lang="en-US" altLang="zh-CN" sz="3600" dirty="0"/>
              <a:t>https://www.bilibili.com/video/BV1R541157Lc</a:t>
            </a:r>
          </a:p>
          <a:p>
            <a:endParaRPr lang="zh-CN" altLang="en-US" sz="3600" dirty="0"/>
          </a:p>
        </p:txBody>
      </p:sp>
    </p:spTree>
    <p:extLst>
      <p:ext uri="{BB962C8B-B14F-4D97-AF65-F5344CB8AC3E}">
        <p14:creationId xmlns:p14="http://schemas.microsoft.com/office/powerpoint/2010/main" val="428624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9B97740-C669-680F-B30C-1D197EE946B5}"/>
              </a:ext>
            </a:extLst>
          </p:cNvPr>
          <p:cNvSpPr txBox="1"/>
          <p:nvPr/>
        </p:nvSpPr>
        <p:spPr>
          <a:xfrm>
            <a:off x="924263" y="2274838"/>
            <a:ext cx="10611495" cy="2862322"/>
          </a:xfrm>
          <a:prstGeom prst="rect">
            <a:avLst/>
          </a:prstGeom>
          <a:noFill/>
        </p:spPr>
        <p:txBody>
          <a:bodyPr wrap="none" rtlCol="0">
            <a:spAutoFit/>
          </a:bodyPr>
          <a:lstStyle/>
          <a:p>
            <a:r>
              <a:rPr lang="zh-CN" altLang="en-US" sz="3600" dirty="0"/>
              <a:t>在线网页的展示属于高级的内容</a:t>
            </a:r>
            <a:endParaRPr lang="en-US" altLang="zh-CN" sz="3600" dirty="0"/>
          </a:p>
          <a:p>
            <a:r>
              <a:rPr lang="zh-CN" altLang="en-US" sz="3600" dirty="0"/>
              <a:t>需要正版高版本</a:t>
            </a:r>
            <a:r>
              <a:rPr lang="en-US" altLang="zh-CN" sz="3600" dirty="0"/>
              <a:t>powerpoint</a:t>
            </a:r>
            <a:r>
              <a:rPr lang="zh-CN" altLang="en-US" sz="3600" dirty="0"/>
              <a:t>、联网的电脑和加载项</a:t>
            </a:r>
            <a:endParaRPr lang="en-US" altLang="zh-CN" sz="3600" dirty="0"/>
          </a:p>
          <a:p>
            <a:r>
              <a:rPr lang="zh-CN" altLang="en-US" sz="3600" dirty="0"/>
              <a:t>请需要的老师自行学习</a:t>
            </a:r>
            <a:endParaRPr lang="en-US" altLang="zh-CN" sz="3600" dirty="0"/>
          </a:p>
          <a:p>
            <a:r>
              <a:rPr lang="en-US" altLang="zh-CN" sz="3600" dirty="0"/>
              <a:t>https://b23.tv/BV1Pq4y1R7xu</a:t>
            </a:r>
          </a:p>
          <a:p>
            <a:endParaRPr lang="zh-CN" altLang="en-US" sz="3600" dirty="0"/>
          </a:p>
        </p:txBody>
      </p:sp>
    </p:spTree>
    <p:extLst>
      <p:ext uri="{BB962C8B-B14F-4D97-AF65-F5344CB8AC3E}">
        <p14:creationId xmlns:p14="http://schemas.microsoft.com/office/powerpoint/2010/main" val="373794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1">
            <a:extLst>
              <a:ext uri="{FF2B5EF4-FFF2-40B4-BE49-F238E27FC236}">
                <a16:creationId xmlns:a16="http://schemas.microsoft.com/office/drawing/2014/main" id="{AA8D3AC7-7081-BEA7-998C-E4CC24A61C81}"/>
              </a:ext>
            </a:extLst>
          </p:cNvPr>
          <p:cNvSpPr/>
          <p:nvPr/>
        </p:nvSpPr>
        <p:spPr>
          <a:xfrm>
            <a:off x="-902970" y="-3569970"/>
            <a:ext cx="14302740" cy="14302740"/>
          </a:xfrm>
          <a:prstGeom prst="ellipse">
            <a:avLst/>
          </a:prstGeom>
          <a:gradFill flip="none" rotWithShape="1">
            <a:gsLst>
              <a:gs pos="0">
                <a:srgbClr val="0B72B3"/>
              </a:gs>
              <a:gs pos="70000">
                <a:srgbClr val="184897"/>
              </a:gs>
              <a:gs pos="100000">
                <a:srgbClr val="0F307C"/>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1" hidden="1">
            <a:extLst>
              <a:ext uri="{FF2B5EF4-FFF2-40B4-BE49-F238E27FC236}">
                <a16:creationId xmlns:a16="http://schemas.microsoft.com/office/drawing/2014/main" id="{AEE2C5CF-C014-6D56-C5DE-D1F45DC94E57}"/>
              </a:ext>
            </a:extLst>
          </p:cNvPr>
          <p:cNvSpPr/>
          <p:nvPr/>
        </p:nvSpPr>
        <p:spPr>
          <a:xfrm>
            <a:off x="-1055370" y="-3722370"/>
            <a:ext cx="14302740" cy="14302740"/>
          </a:xfrm>
          <a:prstGeom prst="ellipse">
            <a:avLst/>
          </a:prstGeom>
          <a:gradFill flip="none" rotWithShape="1">
            <a:gsLst>
              <a:gs pos="0">
                <a:srgbClr val="288A01"/>
              </a:gs>
              <a:gs pos="70000">
                <a:srgbClr val="145F05"/>
              </a:gs>
              <a:gs pos="100000">
                <a:srgbClr val="0D3F03"/>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59C3D211-C433-1AB3-7499-B46EC14FD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0800000">
            <a:off x="8123358" y="2386647"/>
            <a:ext cx="2011680" cy="2011680"/>
          </a:xfrm>
          <a:prstGeom prst="rect">
            <a:avLst/>
          </a:prstGeom>
        </p:spPr>
      </p:pic>
    </p:spTree>
    <p:extLst>
      <p:ext uri="{BB962C8B-B14F-4D97-AF65-F5344CB8AC3E}">
        <p14:creationId xmlns:p14="http://schemas.microsoft.com/office/powerpoint/2010/main" val="406309031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oup 1">
            <a:extLst>
              <a:ext uri="{FF2B5EF4-FFF2-40B4-BE49-F238E27FC236}">
                <a16:creationId xmlns:a16="http://schemas.microsoft.com/office/drawing/2014/main" id="{A645DBCF-623B-615E-EFCB-82379EB474C2}"/>
              </a:ext>
            </a:extLst>
          </p:cNvPr>
          <p:cNvPicPr>
            <a:picLocks noChangeAspect="1"/>
          </p:cNvPicPr>
          <p:nvPr/>
        </p:nvPicPr>
        <p:blipFill>
          <a:blip r:embed="rId3"/>
          <a:stretch>
            <a:fillRect/>
          </a:stretch>
        </p:blipFill>
        <p:spPr>
          <a:xfrm>
            <a:off x="39137" y="3656386"/>
            <a:ext cx="12113726" cy="3833993"/>
          </a:xfrm>
          <a:prstGeom prst="rect">
            <a:avLst/>
          </a:prstGeom>
        </p:spPr>
      </p:pic>
      <p:sp>
        <p:nvSpPr>
          <p:cNvPr id="3" name="矩形 2">
            <a:extLst>
              <a:ext uri="{FF2B5EF4-FFF2-40B4-BE49-F238E27FC236}">
                <a16:creationId xmlns:a16="http://schemas.microsoft.com/office/drawing/2014/main" id="{4C2D3AF0-4057-7913-9A09-5926355A8F34}"/>
              </a:ext>
            </a:extLst>
          </p:cNvPr>
          <p:cNvSpPr/>
          <p:nvPr/>
        </p:nvSpPr>
        <p:spPr>
          <a:xfrm>
            <a:off x="0" y="0"/>
            <a:ext cx="12192000" cy="3465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Medium"/>
              <a:ea typeface="思源黑体 CN Medium"/>
              <a:cs typeface="+mn-cs"/>
            </a:endParaRPr>
          </a:p>
        </p:txBody>
      </p:sp>
      <p:grpSp>
        <p:nvGrpSpPr>
          <p:cNvPr id="22" name="组合 21">
            <a:extLst>
              <a:ext uri="{FF2B5EF4-FFF2-40B4-BE49-F238E27FC236}">
                <a16:creationId xmlns:a16="http://schemas.microsoft.com/office/drawing/2014/main" id="{3045E0C0-962D-E95C-5DD0-3232D2B98ADB}"/>
              </a:ext>
            </a:extLst>
          </p:cNvPr>
          <p:cNvGrpSpPr/>
          <p:nvPr/>
        </p:nvGrpSpPr>
        <p:grpSpPr>
          <a:xfrm>
            <a:off x="543802" y="625251"/>
            <a:ext cx="7402389" cy="1698978"/>
            <a:chOff x="543802" y="625251"/>
            <a:chExt cx="7402389" cy="1698978"/>
          </a:xfrm>
        </p:grpSpPr>
        <p:sp>
          <p:nvSpPr>
            <p:cNvPr id="20" name="文本框 19">
              <a:extLst>
                <a:ext uri="{FF2B5EF4-FFF2-40B4-BE49-F238E27FC236}">
                  <a16:creationId xmlns:a16="http://schemas.microsoft.com/office/drawing/2014/main" id="{196D1D91-5CBA-5B88-9F4C-7BB65DD4CC13}"/>
                </a:ext>
              </a:extLst>
            </p:cNvPr>
            <p:cNvSpPr txBox="1"/>
            <p:nvPr/>
          </p:nvSpPr>
          <p:spPr>
            <a:xfrm>
              <a:off x="543802" y="625251"/>
              <a:ext cx="740238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FFFFFF"/>
                  </a:solidFill>
                  <a:effectLst/>
                  <a:uLnTx/>
                  <a:uFillTx/>
                  <a:latin typeface="+mj-ea"/>
                  <a:ea typeface="+mj-ea"/>
                  <a:cs typeface="+mn-cs"/>
                </a:rPr>
                <a:t>感谢聆听，顺颂时祺</a:t>
              </a:r>
            </a:p>
          </p:txBody>
        </p:sp>
        <p:sp>
          <p:nvSpPr>
            <p:cNvPr id="12" name="文本框 11">
              <a:extLst>
                <a:ext uri="{FF2B5EF4-FFF2-40B4-BE49-F238E27FC236}">
                  <a16:creationId xmlns:a16="http://schemas.microsoft.com/office/drawing/2014/main" id="{BB2A8E5F-867E-A08C-ABBA-AE5E335798E4}"/>
                </a:ext>
              </a:extLst>
            </p:cNvPr>
            <p:cNvSpPr txBox="1"/>
            <p:nvPr/>
          </p:nvSpPr>
          <p:spPr>
            <a:xfrm>
              <a:off x="609564" y="1739454"/>
              <a:ext cx="60410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ea typeface="等线" panose="02010600030101010101" pitchFamily="2" charset="-122"/>
                  <a:cs typeface="+mn-cs"/>
                </a:rPr>
                <a:t>Thank you for listening</a:t>
              </a:r>
              <a:r>
                <a:rPr kumimoji="0" lang="zh-CN" altLang="en-US" sz="3200" b="0" i="0" u="none" strike="noStrike" kern="1200" cap="none" spc="0" normalizeH="0" baseline="0" noProof="0" dirty="0">
                  <a:ln>
                    <a:noFill/>
                  </a:ln>
                  <a:solidFill>
                    <a:srgbClr val="FFFFFF"/>
                  </a:solidFill>
                  <a:effectLst/>
                  <a:uLnTx/>
                  <a:uFillTx/>
                  <a:ea typeface="等线" panose="02010600030101010101" pitchFamily="2" charset="-122"/>
                  <a:cs typeface="+mn-cs"/>
                </a:rPr>
                <a:t>！</a:t>
              </a:r>
            </a:p>
          </p:txBody>
        </p:sp>
      </p:grpSp>
      <p:grpSp>
        <p:nvGrpSpPr>
          <p:cNvPr id="18" name="组合 17">
            <a:extLst>
              <a:ext uri="{FF2B5EF4-FFF2-40B4-BE49-F238E27FC236}">
                <a16:creationId xmlns:a16="http://schemas.microsoft.com/office/drawing/2014/main" id="{0D1E9199-4239-084B-C5FF-8A31BA018F80}"/>
              </a:ext>
            </a:extLst>
          </p:cNvPr>
          <p:cNvGrpSpPr/>
          <p:nvPr/>
        </p:nvGrpSpPr>
        <p:grpSpPr>
          <a:xfrm>
            <a:off x="1752326" y="4555238"/>
            <a:ext cx="2955210" cy="785346"/>
            <a:chOff x="2035453" y="4572000"/>
            <a:chExt cx="2955210" cy="785346"/>
          </a:xfrm>
        </p:grpSpPr>
        <p:sp>
          <p:nvSpPr>
            <p:cNvPr id="21" name="文本框 20">
              <a:extLst>
                <a:ext uri="{FF2B5EF4-FFF2-40B4-BE49-F238E27FC236}">
                  <a16:creationId xmlns:a16="http://schemas.microsoft.com/office/drawing/2014/main" id="{7171B3A8-76AC-A869-DACF-655DA1B56EA3}"/>
                </a:ext>
              </a:extLst>
            </p:cNvPr>
            <p:cNvSpPr txBox="1"/>
            <p:nvPr/>
          </p:nvSpPr>
          <p:spPr>
            <a:xfrm>
              <a:off x="2845524" y="4733973"/>
              <a:ext cx="21451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作者：</a:t>
              </a:r>
              <a:r>
                <a:rPr kumimoji="0" lang="en-US" altLang="zh-CN"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XXX</a:t>
              </a:r>
              <a:endPar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endParaRPr>
            </a:p>
          </p:txBody>
        </p:sp>
        <p:pic>
          <p:nvPicPr>
            <p:cNvPr id="14" name="图形 13" descr="教授">
              <a:extLst>
                <a:ext uri="{FF2B5EF4-FFF2-40B4-BE49-F238E27FC236}">
                  <a16:creationId xmlns:a16="http://schemas.microsoft.com/office/drawing/2014/main" id="{0730BB33-84A1-FC2B-6307-684F6BD56B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5453" y="4572000"/>
              <a:ext cx="785346" cy="785346"/>
            </a:xfrm>
            <a:prstGeom prst="rect">
              <a:avLst/>
            </a:prstGeom>
          </p:spPr>
        </p:pic>
      </p:grpSp>
      <p:grpSp>
        <p:nvGrpSpPr>
          <p:cNvPr id="17" name="组合 16">
            <a:extLst>
              <a:ext uri="{FF2B5EF4-FFF2-40B4-BE49-F238E27FC236}">
                <a16:creationId xmlns:a16="http://schemas.microsoft.com/office/drawing/2014/main" id="{043185F7-D9BE-FAD1-F79D-73CBC30DBF7F}"/>
              </a:ext>
            </a:extLst>
          </p:cNvPr>
          <p:cNvGrpSpPr/>
          <p:nvPr/>
        </p:nvGrpSpPr>
        <p:grpSpPr>
          <a:xfrm>
            <a:off x="7082612" y="4586148"/>
            <a:ext cx="4499824" cy="785346"/>
            <a:chOff x="7657905" y="4572000"/>
            <a:chExt cx="4499824" cy="785346"/>
          </a:xfrm>
        </p:grpSpPr>
        <p:pic>
          <p:nvPicPr>
            <p:cNvPr id="16" name="图形 15" descr="秒表">
              <a:extLst>
                <a:ext uri="{FF2B5EF4-FFF2-40B4-BE49-F238E27FC236}">
                  <a16:creationId xmlns:a16="http://schemas.microsoft.com/office/drawing/2014/main" id="{748CADE8-2FEE-6C53-28FD-FB31C56A28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57905" y="4572000"/>
              <a:ext cx="785346" cy="785346"/>
            </a:xfrm>
            <a:prstGeom prst="rect">
              <a:avLst/>
            </a:prstGeom>
          </p:spPr>
        </p:pic>
        <p:sp>
          <p:nvSpPr>
            <p:cNvPr id="27" name="文本框 26">
              <a:extLst>
                <a:ext uri="{FF2B5EF4-FFF2-40B4-BE49-F238E27FC236}">
                  <a16:creationId xmlns:a16="http://schemas.microsoft.com/office/drawing/2014/main" id="{42A8E400-31B2-5E9F-B942-1692583E9A49}"/>
                </a:ext>
              </a:extLst>
            </p:cNvPr>
            <p:cNvSpPr txBox="1"/>
            <p:nvPr/>
          </p:nvSpPr>
          <p:spPr>
            <a:xfrm>
              <a:off x="8443251" y="4733973"/>
              <a:ext cx="371447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时间：</a:t>
              </a:r>
              <a:r>
                <a:rPr kumimoji="0" lang="en-US" altLang="zh-CN"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2022</a:t>
              </a: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年</a:t>
              </a:r>
              <a:r>
                <a:rPr kumimoji="0" lang="en-US" altLang="zh-CN"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7</a:t>
              </a: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月</a:t>
              </a:r>
              <a:r>
                <a:rPr kumimoji="0" lang="en-US" altLang="zh-CN"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31</a:t>
              </a:r>
              <a:r>
                <a:rPr kumimoji="0" lang="zh-CN" altLang="en-US" sz="2800" b="0" i="0" u="none" strike="noStrike" kern="1200" cap="none" spc="0" normalizeH="0" baseline="0" noProof="0" dirty="0">
                  <a:ln>
                    <a:noFill/>
                  </a:ln>
                  <a:solidFill>
                    <a:srgbClr val="1D0C7E"/>
                  </a:solidFill>
                  <a:effectLst/>
                  <a:uLnTx/>
                  <a:uFillTx/>
                  <a:latin typeface="民国报纸字体" panose="02000000000000000000" pitchFamily="2" charset="-122"/>
                  <a:ea typeface="民国报纸字体" panose="02000000000000000000" pitchFamily="2" charset="-122"/>
                  <a:cs typeface="+mn-cs"/>
                </a:rPr>
                <a:t>日</a:t>
              </a:r>
            </a:p>
          </p:txBody>
        </p:sp>
      </p:grpSp>
      <p:pic>
        <p:nvPicPr>
          <p:cNvPr id="26" name="图片 25" descr="建筑与房屋的城市空拍图黑白照&#10;&#10;描述已自动生成">
            <a:extLst>
              <a:ext uri="{FF2B5EF4-FFF2-40B4-BE49-F238E27FC236}">
                <a16:creationId xmlns:a16="http://schemas.microsoft.com/office/drawing/2014/main" id="{B053BE6D-863D-CD59-D671-908B73D34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6650570" y="1112396"/>
            <a:ext cx="5269336" cy="1668824"/>
          </a:xfrm>
          <a:prstGeom prst="rect">
            <a:avLst/>
          </a:prstGeom>
        </p:spPr>
      </p:pic>
      <p:pic>
        <p:nvPicPr>
          <p:cNvPr id="28" name="图片 27" descr="图表, 形状&#10;&#10;描述已自动生成">
            <a:extLst>
              <a:ext uri="{FF2B5EF4-FFF2-40B4-BE49-F238E27FC236}">
                <a16:creationId xmlns:a16="http://schemas.microsoft.com/office/drawing/2014/main" id="{AD963F6A-7F18-7DA3-B6C6-42E9817225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8103" y="0"/>
            <a:ext cx="6858000" cy="6858000"/>
          </a:xfrm>
          <a:prstGeom prst="rect">
            <a:avLst/>
          </a:prstGeom>
        </p:spPr>
      </p:pic>
    </p:spTree>
    <p:extLst>
      <p:ext uri="{BB962C8B-B14F-4D97-AF65-F5344CB8AC3E}">
        <p14:creationId xmlns:p14="http://schemas.microsoft.com/office/powerpoint/2010/main" val="886263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500"/>
                                        <p:tgtEl>
                                          <p:spTgt spid="18"/>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1" hidden="1">
            <a:extLst>
              <a:ext uri="{FF2B5EF4-FFF2-40B4-BE49-F238E27FC236}">
                <a16:creationId xmlns:a16="http://schemas.microsoft.com/office/drawing/2014/main" id="{97D6DB62-2A88-F4D8-1997-2F710452C548}"/>
              </a:ext>
            </a:extLst>
          </p:cNvPr>
          <p:cNvSpPr/>
          <p:nvPr/>
        </p:nvSpPr>
        <p:spPr>
          <a:xfrm>
            <a:off x="-902970" y="-3569970"/>
            <a:ext cx="14302740" cy="14302740"/>
          </a:xfrm>
          <a:prstGeom prst="ellipse">
            <a:avLst/>
          </a:prstGeom>
          <a:gradFill flip="none" rotWithShape="1">
            <a:gsLst>
              <a:gs pos="0">
                <a:srgbClr val="288A01"/>
              </a:gs>
              <a:gs pos="70000">
                <a:srgbClr val="145F05"/>
              </a:gs>
              <a:gs pos="100000">
                <a:srgbClr val="0D3F03"/>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1">
            <a:extLst>
              <a:ext uri="{FF2B5EF4-FFF2-40B4-BE49-F238E27FC236}">
                <a16:creationId xmlns:a16="http://schemas.microsoft.com/office/drawing/2014/main" id="{AEE2C5CF-C014-6D56-C5DE-D1F45DC94E57}"/>
              </a:ext>
            </a:extLst>
          </p:cNvPr>
          <p:cNvSpPr/>
          <p:nvPr/>
        </p:nvSpPr>
        <p:spPr>
          <a:xfrm>
            <a:off x="-1055370" y="-3722370"/>
            <a:ext cx="14302740" cy="14302740"/>
          </a:xfrm>
          <a:prstGeom prst="ellipse">
            <a:avLst/>
          </a:prstGeom>
          <a:gradFill flip="none" rotWithShape="1">
            <a:gsLst>
              <a:gs pos="0">
                <a:srgbClr val="0B72B3"/>
              </a:gs>
              <a:gs pos="70000">
                <a:srgbClr val="184897"/>
              </a:gs>
              <a:gs pos="100000">
                <a:srgbClr val="0F307C"/>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B36863D6-ACE8-8D0B-1D89-AA743B974CAA}"/>
              </a:ext>
            </a:extLst>
          </p:cNvPr>
          <p:cNvGrpSpPr/>
          <p:nvPr/>
        </p:nvGrpSpPr>
        <p:grpSpPr>
          <a:xfrm>
            <a:off x="4318409" y="2449850"/>
            <a:ext cx="5569544" cy="1438113"/>
            <a:chOff x="17727986" y="5094576"/>
            <a:chExt cx="5569544" cy="1438113"/>
          </a:xfrm>
        </p:grpSpPr>
        <p:sp>
          <p:nvSpPr>
            <p:cNvPr id="4" name="TextBox 3">
              <a:extLst>
                <a:ext uri="{FF2B5EF4-FFF2-40B4-BE49-F238E27FC236}">
                  <a16:creationId xmlns:a16="http://schemas.microsoft.com/office/drawing/2014/main" id="{DA1DC12F-CABB-FCA3-DA28-7C5E0A4225A5}"/>
                </a:ext>
              </a:extLst>
            </p:cNvPr>
            <p:cNvSpPr txBox="1"/>
            <p:nvPr/>
          </p:nvSpPr>
          <p:spPr>
            <a:xfrm>
              <a:off x="17727986" y="5094576"/>
              <a:ext cx="556954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chemeClr val="bg1"/>
                  </a:solidFill>
                  <a:effectLst/>
                  <a:uLnTx/>
                  <a:uFillTx/>
                  <a:latin typeface="钟齐志莽行书" panose="02010600030101010101" pitchFamily="2" charset="-122"/>
                  <a:ea typeface="钟齐志莽行书" panose="02010600030101010101" pitchFamily="2" charset="-122"/>
                  <a:cs typeface="+mn-cs"/>
                </a:rPr>
                <a:t>华南理工大学</a:t>
              </a:r>
            </a:p>
          </p:txBody>
        </p:sp>
        <p:sp>
          <p:nvSpPr>
            <p:cNvPr id="5" name="TextBox 4">
              <a:extLst>
                <a:ext uri="{FF2B5EF4-FFF2-40B4-BE49-F238E27FC236}">
                  <a16:creationId xmlns:a16="http://schemas.microsoft.com/office/drawing/2014/main" id="{26A7E4DC-1B7D-C0F0-BCC1-41CA92C195D7}"/>
                </a:ext>
              </a:extLst>
            </p:cNvPr>
            <p:cNvSpPr txBox="1"/>
            <p:nvPr/>
          </p:nvSpPr>
          <p:spPr>
            <a:xfrm>
              <a:off x="17891350" y="6132579"/>
              <a:ext cx="52428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bg1"/>
                  </a:solidFill>
                  <a:effectLst/>
                  <a:uLnTx/>
                  <a:uFillTx/>
                  <a:latin typeface="五经楷书西文篇" panose="02000500000000000000" pitchFamily="2" charset="0"/>
                  <a:ea typeface="等线" panose="02010600030101010101" pitchFamily="2" charset="-122"/>
                  <a:cs typeface="+mn-cs"/>
                </a:rPr>
                <a:t>South China University of Technology</a:t>
              </a:r>
            </a:p>
          </p:txBody>
        </p:sp>
      </p:grpSp>
      <p:cxnSp>
        <p:nvCxnSpPr>
          <p:cNvPr id="9" name="直接连接符 8">
            <a:extLst>
              <a:ext uri="{FF2B5EF4-FFF2-40B4-BE49-F238E27FC236}">
                <a16:creationId xmlns:a16="http://schemas.microsoft.com/office/drawing/2014/main" id="{ED0C851B-6E64-488F-0A11-75D55358CFB3}"/>
              </a:ext>
            </a:extLst>
          </p:cNvPr>
          <p:cNvCxnSpPr>
            <a:cxnSpLocks/>
          </p:cNvCxnSpPr>
          <p:nvPr/>
        </p:nvCxnSpPr>
        <p:spPr>
          <a:xfrm flipV="1">
            <a:off x="4101198" y="3465513"/>
            <a:ext cx="5120640" cy="67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59C3D211-C433-1AB3-7499-B46EC14FD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05388" y="2423160"/>
            <a:ext cx="2011680" cy="2011680"/>
          </a:xfrm>
          <a:prstGeom prst="rect">
            <a:avLst/>
          </a:prstGeom>
        </p:spPr>
      </p:pic>
    </p:spTree>
    <p:extLst>
      <p:ext uri="{BB962C8B-B14F-4D97-AF65-F5344CB8AC3E}">
        <p14:creationId xmlns:p14="http://schemas.microsoft.com/office/powerpoint/2010/main" val="218671753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AE150043-6DD3-4F81-6432-6DAF5F14FF47}"/>
              </a:ext>
            </a:extLst>
          </p:cNvPr>
          <p:cNvGrpSpPr/>
          <p:nvPr/>
        </p:nvGrpSpPr>
        <p:grpSpPr>
          <a:xfrm>
            <a:off x="0" y="3625120"/>
            <a:ext cx="12108873" cy="3833993"/>
            <a:chOff x="0" y="3625120"/>
            <a:chExt cx="12108873" cy="3833993"/>
          </a:xfrm>
        </p:grpSpPr>
        <p:pic>
          <p:nvPicPr>
            <p:cNvPr id="5" name="图片 4" descr="建筑与房屋的城市空拍图黑白照&#10;&#10;描述已自动生成">
              <a:extLst>
                <a:ext uri="{FF2B5EF4-FFF2-40B4-BE49-F238E27FC236}">
                  <a16:creationId xmlns:a16="http://schemas.microsoft.com/office/drawing/2014/main" id="{5E039778-DCA9-9C35-7C06-CE32C9819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0321" y="5250873"/>
              <a:ext cx="5308552" cy="1585146"/>
            </a:xfrm>
            <a:prstGeom prst="rect">
              <a:avLst/>
            </a:prstGeom>
          </p:spPr>
        </p:pic>
        <p:pic>
          <p:nvPicPr>
            <p:cNvPr id="7" name="图片 6" descr="建筑的设计&#10;&#10;描述已自动生成">
              <a:extLst>
                <a:ext uri="{FF2B5EF4-FFF2-40B4-BE49-F238E27FC236}">
                  <a16:creationId xmlns:a16="http://schemas.microsoft.com/office/drawing/2014/main" id="{CF664174-8053-0CA0-39B7-D913209962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47528"/>
              <a:ext cx="7135091" cy="1729269"/>
            </a:xfrm>
            <a:prstGeom prst="rect">
              <a:avLst/>
            </a:prstGeom>
          </p:spPr>
        </p:pic>
        <p:pic>
          <p:nvPicPr>
            <p:cNvPr id="9" name="图片 8" descr="建筑的设计&#10;&#10;中度可信度描述已自动生成">
              <a:extLst>
                <a:ext uri="{FF2B5EF4-FFF2-40B4-BE49-F238E27FC236}">
                  <a16:creationId xmlns:a16="http://schemas.microsoft.com/office/drawing/2014/main" id="{ABBF3BE9-118A-F644-6681-E26846073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4257" y="3625120"/>
              <a:ext cx="5338472" cy="3833993"/>
            </a:xfrm>
            <a:prstGeom prst="rect">
              <a:avLst/>
            </a:prstGeom>
          </p:spPr>
        </p:pic>
      </p:grpSp>
      <p:sp>
        <p:nvSpPr>
          <p:cNvPr id="17" name="文本框 16">
            <a:extLst>
              <a:ext uri="{FF2B5EF4-FFF2-40B4-BE49-F238E27FC236}">
                <a16:creationId xmlns:a16="http://schemas.microsoft.com/office/drawing/2014/main" id="{3CE1D6B1-F1BB-2CA2-BBE6-E9A245556246}"/>
              </a:ext>
            </a:extLst>
          </p:cNvPr>
          <p:cNvSpPr txBox="1"/>
          <p:nvPr/>
        </p:nvSpPr>
        <p:spPr>
          <a:xfrm>
            <a:off x="3567545" y="685017"/>
            <a:ext cx="1846659" cy="2215991"/>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14400" dirty="0"/>
              <a:t>华</a:t>
            </a:r>
          </a:p>
        </p:txBody>
      </p:sp>
      <p:sp>
        <p:nvSpPr>
          <p:cNvPr id="18" name="文本框 17">
            <a:extLst>
              <a:ext uri="{FF2B5EF4-FFF2-40B4-BE49-F238E27FC236}">
                <a16:creationId xmlns:a16="http://schemas.microsoft.com/office/drawing/2014/main" id="{633F7354-D217-483C-FF54-E26E0528329A}"/>
              </a:ext>
            </a:extLst>
          </p:cNvPr>
          <p:cNvSpPr txBox="1"/>
          <p:nvPr/>
        </p:nvSpPr>
        <p:spPr>
          <a:xfrm>
            <a:off x="5380724" y="1050777"/>
            <a:ext cx="1170192" cy="1403461"/>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9120" dirty="0"/>
              <a:t>南</a:t>
            </a:r>
          </a:p>
        </p:txBody>
      </p:sp>
      <p:sp>
        <p:nvSpPr>
          <p:cNvPr id="19" name="文本框 18">
            <a:extLst>
              <a:ext uri="{FF2B5EF4-FFF2-40B4-BE49-F238E27FC236}">
                <a16:creationId xmlns:a16="http://schemas.microsoft.com/office/drawing/2014/main" id="{05338DBF-CDF5-374F-6CCA-FC3337BB43CE}"/>
              </a:ext>
            </a:extLst>
          </p:cNvPr>
          <p:cNvSpPr txBox="1"/>
          <p:nvPr/>
        </p:nvSpPr>
        <p:spPr>
          <a:xfrm>
            <a:off x="6660599" y="1083834"/>
            <a:ext cx="1292021" cy="1858970"/>
          </a:xfrm>
          <a:prstGeom prst="rect">
            <a:avLst/>
          </a:prstGeom>
          <a:noFill/>
        </p:spPr>
        <p:txBody>
          <a:bodyPr wrap="squar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12080" dirty="0"/>
              <a:t>理</a:t>
            </a:r>
          </a:p>
        </p:txBody>
      </p:sp>
      <p:sp>
        <p:nvSpPr>
          <p:cNvPr id="20" name="文本框 19">
            <a:extLst>
              <a:ext uri="{FF2B5EF4-FFF2-40B4-BE49-F238E27FC236}">
                <a16:creationId xmlns:a16="http://schemas.microsoft.com/office/drawing/2014/main" id="{5C923E52-8A4F-2287-1748-858EE2F94137}"/>
              </a:ext>
            </a:extLst>
          </p:cNvPr>
          <p:cNvSpPr txBox="1"/>
          <p:nvPr/>
        </p:nvSpPr>
        <p:spPr>
          <a:xfrm>
            <a:off x="7935879" y="1157754"/>
            <a:ext cx="1170192" cy="1403461"/>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9120" dirty="0"/>
              <a:t>工</a:t>
            </a:r>
          </a:p>
        </p:txBody>
      </p:sp>
      <p:sp>
        <p:nvSpPr>
          <p:cNvPr id="21" name="文本框 20">
            <a:extLst>
              <a:ext uri="{FF2B5EF4-FFF2-40B4-BE49-F238E27FC236}">
                <a16:creationId xmlns:a16="http://schemas.microsoft.com/office/drawing/2014/main" id="{1FF5E33E-9FB2-685E-9849-557CDD522904}"/>
              </a:ext>
            </a:extLst>
          </p:cNvPr>
          <p:cNvSpPr txBox="1"/>
          <p:nvPr/>
        </p:nvSpPr>
        <p:spPr>
          <a:xfrm>
            <a:off x="9013128" y="1050777"/>
            <a:ext cx="1292021" cy="1551194"/>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10080"/>
              <a:t>大</a:t>
            </a:r>
          </a:p>
        </p:txBody>
      </p:sp>
      <p:sp>
        <p:nvSpPr>
          <p:cNvPr id="22" name="文本框 21">
            <a:extLst>
              <a:ext uri="{FF2B5EF4-FFF2-40B4-BE49-F238E27FC236}">
                <a16:creationId xmlns:a16="http://schemas.microsoft.com/office/drawing/2014/main" id="{C05C48C7-BF2E-85A5-A02A-7BF07AA3DA2B}"/>
              </a:ext>
            </a:extLst>
          </p:cNvPr>
          <p:cNvSpPr txBox="1"/>
          <p:nvPr/>
        </p:nvSpPr>
        <p:spPr>
          <a:xfrm>
            <a:off x="10259523" y="685017"/>
            <a:ext cx="1846659" cy="2215991"/>
          </a:xfrm>
          <a:prstGeom prst="rect">
            <a:avLst/>
          </a:prstGeom>
          <a:noFill/>
        </p:spPr>
        <p:txBody>
          <a:bodyPr wrap="none" lIns="0" tIns="0" rIns="0" bIns="0" rtlCol="0">
            <a:spAutoFit/>
          </a:bodyPr>
          <a:lstStyle>
            <a:defPPr>
              <a:defRPr lang="en-US"/>
            </a:defPPr>
            <a:lvl1pPr>
              <a:defRPr sz="9600">
                <a:latin typeface="演示镇魂行楷" panose="00000500000000000000" pitchFamily="2" charset="-122"/>
                <a:ea typeface="演示镇魂行楷" panose="00000500000000000000" pitchFamily="2" charset="-122"/>
              </a:defRPr>
            </a:lvl1pPr>
          </a:lstStyle>
          <a:p>
            <a:pPr algn="ctr"/>
            <a:r>
              <a:rPr lang="zh-CN" altLang="en-US" sz="14400" dirty="0"/>
              <a:t>学</a:t>
            </a:r>
          </a:p>
        </p:txBody>
      </p:sp>
      <p:sp>
        <p:nvSpPr>
          <p:cNvPr id="26" name="文本框 25">
            <a:extLst>
              <a:ext uri="{FF2B5EF4-FFF2-40B4-BE49-F238E27FC236}">
                <a16:creationId xmlns:a16="http://schemas.microsoft.com/office/drawing/2014/main" id="{BB74F2A6-F4CF-6FE4-38EE-58A4579AB88F}"/>
              </a:ext>
            </a:extLst>
          </p:cNvPr>
          <p:cNvSpPr txBox="1"/>
          <p:nvPr/>
        </p:nvSpPr>
        <p:spPr>
          <a:xfrm>
            <a:off x="3956975" y="2963229"/>
            <a:ext cx="7656263" cy="523220"/>
          </a:xfrm>
          <a:prstGeom prst="rect">
            <a:avLst/>
          </a:prstGeom>
          <a:noFill/>
        </p:spPr>
        <p:txBody>
          <a:bodyPr wrap="none" rtlCol="0">
            <a:spAutoFit/>
          </a:bodyPr>
          <a:lstStyle/>
          <a:p>
            <a:r>
              <a:rPr lang="en-US" altLang="zh-CN" sz="2800" dirty="0">
                <a:latin typeface="视觉坊免费素材shijuef.com(龚帆免费体)" panose="03000600000000000000" pitchFamily="66" charset="-122"/>
                <a:ea typeface="视觉坊免费素材shijuef.com(龚帆免费体)" panose="03000600000000000000" pitchFamily="66" charset="-122"/>
              </a:rPr>
              <a:t>South China University of Technology</a:t>
            </a:r>
            <a:endParaRPr lang="zh-CN" altLang="en-US" sz="2800" dirty="0">
              <a:latin typeface="视觉坊免费素材shijuef.com(龚帆免费体)" panose="03000600000000000000" pitchFamily="66" charset="-122"/>
              <a:ea typeface="视觉坊免费素材shijuef.com(龚帆免费体)" panose="03000600000000000000" pitchFamily="66" charset="-122"/>
            </a:endParaRPr>
          </a:p>
        </p:txBody>
      </p:sp>
      <p:grpSp>
        <p:nvGrpSpPr>
          <p:cNvPr id="28" name="组合 27">
            <a:extLst>
              <a:ext uri="{FF2B5EF4-FFF2-40B4-BE49-F238E27FC236}">
                <a16:creationId xmlns:a16="http://schemas.microsoft.com/office/drawing/2014/main" id="{3C59F406-9A83-9E3D-9D1C-8AE77B24584A}"/>
              </a:ext>
            </a:extLst>
          </p:cNvPr>
          <p:cNvGrpSpPr/>
          <p:nvPr/>
        </p:nvGrpSpPr>
        <p:grpSpPr>
          <a:xfrm>
            <a:off x="4977484" y="3548670"/>
            <a:ext cx="2157607" cy="549265"/>
            <a:chOff x="45967" y="3579546"/>
            <a:chExt cx="2157607" cy="549265"/>
          </a:xfrm>
        </p:grpSpPr>
        <p:sp>
          <p:nvSpPr>
            <p:cNvPr id="29" name="TextBox 28">
              <a:extLst>
                <a:ext uri="{FF2B5EF4-FFF2-40B4-BE49-F238E27FC236}">
                  <a16:creationId xmlns:a16="http://schemas.microsoft.com/office/drawing/2014/main" id="{22B0772B-3F0A-288B-4078-44660F3E005A}"/>
                </a:ext>
              </a:extLst>
            </p:cNvPr>
            <p:cNvSpPr txBox="1"/>
            <p:nvPr/>
          </p:nvSpPr>
          <p:spPr>
            <a:xfrm>
              <a:off x="609868" y="3726265"/>
              <a:ext cx="1593706" cy="402546"/>
            </a:xfrm>
            <a:prstGeom prst="rect">
              <a:avLst/>
            </a:prstGeom>
            <a:noFill/>
          </p:spPr>
          <p:txBody>
            <a:bodyPr wrap="none" rtlCol="0">
              <a:spAutoFit/>
            </a:bodyPr>
            <a:lstStyle/>
            <a:p>
              <a:r>
                <a:rPr lang="zh-CN" altLang="en-US" sz="2000" dirty="0">
                  <a:solidFill>
                    <a:srgbClr val="1D0C7E"/>
                  </a:solidFill>
                  <a:latin typeface="民国报纸字体" panose="02000000000000000000" pitchFamily="2" charset="-122"/>
                  <a:ea typeface="民国报纸字体" panose="02000000000000000000" pitchFamily="2" charset="-122"/>
                </a:rPr>
                <a:t>作者：</a:t>
              </a:r>
              <a:r>
                <a:rPr lang="en-US" altLang="zh-CN" sz="2000" dirty="0">
                  <a:solidFill>
                    <a:srgbClr val="1D0C7E"/>
                  </a:solidFill>
                  <a:latin typeface="民国报纸字体" panose="02000000000000000000" pitchFamily="2" charset="-122"/>
                  <a:ea typeface="民国报纸字体" panose="02000000000000000000" pitchFamily="2" charset="-122"/>
                </a:rPr>
                <a:t>HMK</a:t>
              </a:r>
              <a:endParaRPr lang="zh-CN" altLang="en-US" sz="2000" dirty="0">
                <a:solidFill>
                  <a:srgbClr val="1D0C7E"/>
                </a:solidFill>
                <a:latin typeface="民国报纸字体" panose="02000000000000000000" pitchFamily="2" charset="-122"/>
                <a:ea typeface="民国报纸字体" panose="02000000000000000000" pitchFamily="2" charset="-122"/>
              </a:endParaRPr>
            </a:p>
          </p:txBody>
        </p:sp>
        <p:pic>
          <p:nvPicPr>
            <p:cNvPr id="30" name="Graphic 29" descr="教授">
              <a:extLst>
                <a:ext uri="{FF2B5EF4-FFF2-40B4-BE49-F238E27FC236}">
                  <a16:creationId xmlns:a16="http://schemas.microsoft.com/office/drawing/2014/main" id="{B008516B-5AA2-9D91-0BBC-83223219573B}"/>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967" y="3579546"/>
              <a:ext cx="540000" cy="540000"/>
            </a:xfrm>
            <a:prstGeom prst="rect">
              <a:avLst/>
            </a:prstGeom>
          </p:spPr>
        </p:pic>
      </p:grpSp>
      <p:grpSp>
        <p:nvGrpSpPr>
          <p:cNvPr id="31" name="组合 30">
            <a:extLst>
              <a:ext uri="{FF2B5EF4-FFF2-40B4-BE49-F238E27FC236}">
                <a16:creationId xmlns:a16="http://schemas.microsoft.com/office/drawing/2014/main" id="{5937F97F-40E3-57F6-A5BB-988F72B81C81}"/>
              </a:ext>
            </a:extLst>
          </p:cNvPr>
          <p:cNvGrpSpPr/>
          <p:nvPr/>
        </p:nvGrpSpPr>
        <p:grpSpPr>
          <a:xfrm>
            <a:off x="7877269" y="3577707"/>
            <a:ext cx="3154656" cy="540000"/>
            <a:chOff x="4897131" y="3633781"/>
            <a:chExt cx="3154656" cy="540000"/>
          </a:xfrm>
        </p:grpSpPr>
        <p:pic>
          <p:nvPicPr>
            <p:cNvPr id="32" name="Graphic 31" descr="秒表">
              <a:extLst>
                <a:ext uri="{FF2B5EF4-FFF2-40B4-BE49-F238E27FC236}">
                  <a16:creationId xmlns:a16="http://schemas.microsoft.com/office/drawing/2014/main" id="{D136C1D0-F224-DCEB-4E8B-B514412493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7131" y="3633781"/>
              <a:ext cx="540000" cy="540000"/>
            </a:xfrm>
            <a:prstGeom prst="rect">
              <a:avLst/>
            </a:prstGeom>
          </p:spPr>
        </p:pic>
        <p:sp>
          <p:nvSpPr>
            <p:cNvPr id="33" name="TextBox 32">
              <a:extLst>
                <a:ext uri="{FF2B5EF4-FFF2-40B4-BE49-F238E27FC236}">
                  <a16:creationId xmlns:a16="http://schemas.microsoft.com/office/drawing/2014/main" id="{5DCD7230-E27C-4A2F-9712-812A30251C8B}"/>
                </a:ext>
              </a:extLst>
            </p:cNvPr>
            <p:cNvSpPr txBox="1"/>
            <p:nvPr>
              <p:custDataLst>
                <p:tags r:id="rId1"/>
              </p:custDataLst>
            </p:nvPr>
          </p:nvSpPr>
          <p:spPr>
            <a:xfrm>
              <a:off x="5430557" y="3683574"/>
              <a:ext cx="2621230" cy="400110"/>
            </a:xfrm>
            <a:prstGeom prst="rect">
              <a:avLst/>
            </a:prstGeom>
            <a:noFill/>
          </p:spPr>
          <p:txBody>
            <a:bodyPr wrap="none" rtlCol="0">
              <a:spAutoFit/>
            </a:bodyPr>
            <a:lstStyle/>
            <a:p>
              <a:r>
                <a:rPr lang="zh-CN" altLang="en-US" sz="2000" dirty="0">
                  <a:solidFill>
                    <a:srgbClr val="1D0C7E"/>
                  </a:solidFill>
                  <a:latin typeface="民国报纸字体" panose="02000000000000000000" pitchFamily="2" charset="-122"/>
                  <a:ea typeface="民国报纸字体" panose="02000000000000000000" pitchFamily="2" charset="-122"/>
                </a:rPr>
                <a:t>时间：</a:t>
              </a:r>
              <a:r>
                <a:rPr lang="en-US" altLang="zh-CN" sz="2000" dirty="0">
                  <a:solidFill>
                    <a:srgbClr val="1D0C7E"/>
                  </a:solidFill>
                  <a:latin typeface="民国报纸字体" panose="02000000000000000000" pitchFamily="2" charset="-122"/>
                  <a:ea typeface="民国报纸字体" panose="02000000000000000000" pitchFamily="2" charset="-122"/>
                </a:rPr>
                <a:t>2022</a:t>
              </a:r>
              <a:r>
                <a:rPr lang="zh-CN" altLang="en-US" sz="2000" dirty="0">
                  <a:solidFill>
                    <a:srgbClr val="1D0C7E"/>
                  </a:solidFill>
                  <a:latin typeface="民国报纸字体" panose="02000000000000000000" pitchFamily="2" charset="-122"/>
                  <a:ea typeface="民国报纸字体" panose="02000000000000000000" pitchFamily="2" charset="-122"/>
                </a:rPr>
                <a:t>年</a:t>
              </a:r>
              <a:r>
                <a:rPr lang="en-US" altLang="zh-CN" sz="2000" dirty="0">
                  <a:solidFill>
                    <a:srgbClr val="1D0C7E"/>
                  </a:solidFill>
                  <a:latin typeface="民国报纸字体" panose="02000000000000000000" pitchFamily="2" charset="-122"/>
                  <a:ea typeface="民国报纸字体" panose="02000000000000000000" pitchFamily="2" charset="-122"/>
                </a:rPr>
                <a:t>7</a:t>
              </a:r>
              <a:r>
                <a:rPr lang="zh-CN" altLang="en-US" sz="2000" dirty="0">
                  <a:solidFill>
                    <a:srgbClr val="1D0C7E"/>
                  </a:solidFill>
                  <a:latin typeface="民国报纸字体" panose="02000000000000000000" pitchFamily="2" charset="-122"/>
                  <a:ea typeface="民国报纸字体" panose="02000000000000000000" pitchFamily="2" charset="-122"/>
                </a:rPr>
                <a:t>月</a:t>
              </a:r>
              <a:r>
                <a:rPr lang="en-US" altLang="zh-CN" sz="2000" dirty="0">
                  <a:solidFill>
                    <a:srgbClr val="1D0C7E"/>
                  </a:solidFill>
                  <a:latin typeface="民国报纸字体" panose="02000000000000000000" pitchFamily="2" charset="-122"/>
                  <a:ea typeface="民国报纸字体" panose="02000000000000000000" pitchFamily="2" charset="-122"/>
                </a:rPr>
                <a:t>31</a:t>
              </a:r>
              <a:r>
                <a:rPr lang="zh-CN" altLang="en-US" sz="2000" dirty="0">
                  <a:solidFill>
                    <a:srgbClr val="1D0C7E"/>
                  </a:solidFill>
                  <a:latin typeface="民国报纸字体" panose="02000000000000000000" pitchFamily="2" charset="-122"/>
                  <a:ea typeface="民国报纸字体" panose="02000000000000000000" pitchFamily="2" charset="-122"/>
                </a:rPr>
                <a:t>日</a:t>
              </a:r>
            </a:p>
          </p:txBody>
        </p:sp>
      </p:grpSp>
      <p:pic>
        <p:nvPicPr>
          <p:cNvPr id="24" name="图片 23" descr="图表, 形状&#10;&#10;描述已自动生成">
            <a:extLst>
              <a:ext uri="{FF2B5EF4-FFF2-40B4-BE49-F238E27FC236}">
                <a16:creationId xmlns:a16="http://schemas.microsoft.com/office/drawing/2014/main" id="{AAEC434B-5CDF-0765-FA12-9CE2E79B70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93286" y="0"/>
            <a:ext cx="6858000" cy="6858000"/>
          </a:xfrm>
          <a:prstGeom prst="rect">
            <a:avLst/>
          </a:prstGeom>
        </p:spPr>
      </p:pic>
    </p:spTree>
    <p:extLst>
      <p:ext uri="{BB962C8B-B14F-4D97-AF65-F5344CB8AC3E}">
        <p14:creationId xmlns:p14="http://schemas.microsoft.com/office/powerpoint/2010/main" val="41615930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30000" decel="70000" fill="hold" grpId="0" nodeType="after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600" decel="100000">
                                          <p:stCondLst>
                                            <p:cond delay="0"/>
                                          </p:stCondLst>
                                        </p:cTn>
                                        <p:tgtEl>
                                          <p:spTgt spid="17"/>
                                        </p:tgtEl>
                                      </p:cBhvr>
                                    </p:animEffect>
                                    <p:anim to="" calcmode="lin" valueType="num">
                                      <p:cBhvr>
                                        <p:cTn id="8" dur="750" fill="hold">
                                          <p:stCondLst>
                                            <p:cond delay="0"/>
                                          </p:stCondLst>
                                        </p:cTn>
                                        <p:tgtEl>
                                          <p:spTgt spid="17"/>
                                        </p:tgtEl>
                                        <p:attrNameLst>
                                          <p:attrName>ppt_h</p:attrName>
                                        </p:attrNameLst>
                                      </p:cBhvr>
                                      <p:tavLst>
                                        <p:tav tm="0">
                                          <p:val>
                                            <p:strVal val="ppt_h*2.1"/>
                                          </p:val>
                                        </p:tav>
                                        <p:tav tm="45000">
                                          <p:val>
                                            <p:strVal val="ppt_h*1.04"/>
                                          </p:val>
                                        </p:tav>
                                        <p:tav tm="100000">
                                          <p:val>
                                            <p:strVal val="#ppt_h"/>
                                          </p:val>
                                        </p:tav>
                                      </p:tavLst>
                                    </p:anim>
                                    <p:anim to="" calcmode="lin" valueType="num">
                                      <p:cBhvr>
                                        <p:cTn id="9" dur="750" fill="hold">
                                          <p:stCondLst>
                                            <p:cond delay="0"/>
                                          </p:stCondLst>
                                        </p:cTn>
                                        <p:tgtEl>
                                          <p:spTgt spid="17"/>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10" fill="hold">
                            <p:stCondLst>
                              <p:cond delay="750"/>
                            </p:stCondLst>
                            <p:childTnLst>
                              <p:par>
                                <p:cTn id="11" presetID="10" presetClass="entr" presetSubtype="0" accel="30000" decel="70000" fill="hold" grpId="0" nodeType="afterEffect">
                                  <p:stCondLst>
                                    <p:cond delay="0"/>
                                  </p:stCondLst>
                                  <p:iterate type="wd">
                                    <p:tmPct val="10000"/>
                                  </p:iterate>
                                  <p:childTnLst>
                                    <p:set>
                                      <p:cBhvr>
                                        <p:cTn id="12" dur="1" fill="hold">
                                          <p:stCondLst>
                                            <p:cond delay="0"/>
                                          </p:stCondLst>
                                        </p:cTn>
                                        <p:tgtEl>
                                          <p:spTgt spid="18"/>
                                        </p:tgtEl>
                                        <p:attrNameLst>
                                          <p:attrName>style.visibility</p:attrName>
                                        </p:attrNameLst>
                                      </p:cBhvr>
                                      <p:to>
                                        <p:strVal val="visible"/>
                                      </p:to>
                                    </p:set>
                                    <p:animEffect transition="in" filter="fade">
                                      <p:cBhvr>
                                        <p:cTn id="13" dur="600" decel="100000">
                                          <p:stCondLst>
                                            <p:cond delay="0"/>
                                          </p:stCondLst>
                                        </p:cTn>
                                        <p:tgtEl>
                                          <p:spTgt spid="18"/>
                                        </p:tgtEl>
                                      </p:cBhvr>
                                    </p:animEffect>
                                    <p:anim to="" calcmode="lin" valueType="num">
                                      <p:cBhvr>
                                        <p:cTn id="14" dur="750" fill="hold">
                                          <p:stCondLst>
                                            <p:cond delay="0"/>
                                          </p:stCondLst>
                                        </p:cTn>
                                        <p:tgtEl>
                                          <p:spTgt spid="18"/>
                                        </p:tgtEl>
                                        <p:attrNameLst>
                                          <p:attrName>ppt_h</p:attrName>
                                        </p:attrNameLst>
                                      </p:cBhvr>
                                      <p:tavLst>
                                        <p:tav tm="0">
                                          <p:val>
                                            <p:strVal val="ppt_h*2.1"/>
                                          </p:val>
                                        </p:tav>
                                        <p:tav tm="45000">
                                          <p:val>
                                            <p:strVal val="ppt_h*1.04"/>
                                          </p:val>
                                        </p:tav>
                                        <p:tav tm="100000">
                                          <p:val>
                                            <p:strVal val="#ppt_h"/>
                                          </p:val>
                                        </p:tav>
                                      </p:tavLst>
                                    </p:anim>
                                    <p:anim to="" calcmode="lin" valueType="num">
                                      <p:cBhvr>
                                        <p:cTn id="15" dur="750" fill="hold">
                                          <p:stCondLst>
                                            <p:cond delay="0"/>
                                          </p:stCondLst>
                                        </p:cTn>
                                        <p:tgtEl>
                                          <p:spTgt spid="18"/>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16" fill="hold">
                            <p:stCondLst>
                              <p:cond delay="1500"/>
                            </p:stCondLst>
                            <p:childTnLst>
                              <p:par>
                                <p:cTn id="17" presetID="10" presetClass="entr" presetSubtype="0" accel="30000" decel="70000" fill="hold" grpId="0" nodeType="afterEffect">
                                  <p:stCondLst>
                                    <p:cond delay="0"/>
                                  </p:stCondLst>
                                  <p:iterate type="wd">
                                    <p:tmPct val="10000"/>
                                  </p:iterate>
                                  <p:childTnLst>
                                    <p:set>
                                      <p:cBhvr>
                                        <p:cTn id="18" dur="1" fill="hold">
                                          <p:stCondLst>
                                            <p:cond delay="0"/>
                                          </p:stCondLst>
                                        </p:cTn>
                                        <p:tgtEl>
                                          <p:spTgt spid="19"/>
                                        </p:tgtEl>
                                        <p:attrNameLst>
                                          <p:attrName>style.visibility</p:attrName>
                                        </p:attrNameLst>
                                      </p:cBhvr>
                                      <p:to>
                                        <p:strVal val="visible"/>
                                      </p:to>
                                    </p:set>
                                    <p:animEffect transition="in" filter="fade">
                                      <p:cBhvr>
                                        <p:cTn id="19" dur="600" decel="100000">
                                          <p:stCondLst>
                                            <p:cond delay="0"/>
                                          </p:stCondLst>
                                        </p:cTn>
                                        <p:tgtEl>
                                          <p:spTgt spid="19"/>
                                        </p:tgtEl>
                                      </p:cBhvr>
                                    </p:animEffect>
                                    <p:anim to="" calcmode="lin" valueType="num">
                                      <p:cBhvr>
                                        <p:cTn id="20" dur="750" fill="hold">
                                          <p:stCondLst>
                                            <p:cond delay="0"/>
                                          </p:stCondLst>
                                        </p:cTn>
                                        <p:tgtEl>
                                          <p:spTgt spid="19"/>
                                        </p:tgtEl>
                                        <p:attrNameLst>
                                          <p:attrName>ppt_h</p:attrName>
                                        </p:attrNameLst>
                                      </p:cBhvr>
                                      <p:tavLst>
                                        <p:tav tm="0">
                                          <p:val>
                                            <p:strVal val="ppt_h*2.1"/>
                                          </p:val>
                                        </p:tav>
                                        <p:tav tm="45000">
                                          <p:val>
                                            <p:strVal val="ppt_h*1.04"/>
                                          </p:val>
                                        </p:tav>
                                        <p:tav tm="100000">
                                          <p:val>
                                            <p:strVal val="#ppt_h"/>
                                          </p:val>
                                        </p:tav>
                                      </p:tavLst>
                                    </p:anim>
                                    <p:anim to="" calcmode="lin" valueType="num">
                                      <p:cBhvr>
                                        <p:cTn id="21" dur="750" fill="hold">
                                          <p:stCondLst>
                                            <p:cond delay="0"/>
                                          </p:stCondLst>
                                        </p:cTn>
                                        <p:tgtEl>
                                          <p:spTgt spid="19"/>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22" fill="hold">
                            <p:stCondLst>
                              <p:cond delay="2250"/>
                            </p:stCondLst>
                            <p:childTnLst>
                              <p:par>
                                <p:cTn id="23" presetID="10" presetClass="entr" presetSubtype="0" accel="30000" decel="70000" fill="hold" grpId="0" nodeType="afterEffect">
                                  <p:stCondLst>
                                    <p:cond delay="0"/>
                                  </p:stCondLst>
                                  <p:iterate type="wd">
                                    <p:tmPct val="10000"/>
                                  </p:iterate>
                                  <p:childTnLst>
                                    <p:set>
                                      <p:cBhvr>
                                        <p:cTn id="24" dur="1" fill="hold">
                                          <p:stCondLst>
                                            <p:cond delay="0"/>
                                          </p:stCondLst>
                                        </p:cTn>
                                        <p:tgtEl>
                                          <p:spTgt spid="20"/>
                                        </p:tgtEl>
                                        <p:attrNameLst>
                                          <p:attrName>style.visibility</p:attrName>
                                        </p:attrNameLst>
                                      </p:cBhvr>
                                      <p:to>
                                        <p:strVal val="visible"/>
                                      </p:to>
                                    </p:set>
                                    <p:animEffect transition="in" filter="fade">
                                      <p:cBhvr>
                                        <p:cTn id="25" dur="600" decel="100000">
                                          <p:stCondLst>
                                            <p:cond delay="0"/>
                                          </p:stCondLst>
                                        </p:cTn>
                                        <p:tgtEl>
                                          <p:spTgt spid="20"/>
                                        </p:tgtEl>
                                      </p:cBhvr>
                                    </p:animEffect>
                                    <p:anim to="" calcmode="lin" valueType="num">
                                      <p:cBhvr>
                                        <p:cTn id="26" dur="750" fill="hold">
                                          <p:stCondLst>
                                            <p:cond delay="0"/>
                                          </p:stCondLst>
                                        </p:cTn>
                                        <p:tgtEl>
                                          <p:spTgt spid="20"/>
                                        </p:tgtEl>
                                        <p:attrNameLst>
                                          <p:attrName>ppt_h</p:attrName>
                                        </p:attrNameLst>
                                      </p:cBhvr>
                                      <p:tavLst>
                                        <p:tav tm="0">
                                          <p:val>
                                            <p:strVal val="ppt_h*2.1"/>
                                          </p:val>
                                        </p:tav>
                                        <p:tav tm="45000">
                                          <p:val>
                                            <p:strVal val="ppt_h*1.04"/>
                                          </p:val>
                                        </p:tav>
                                        <p:tav tm="100000">
                                          <p:val>
                                            <p:strVal val="#ppt_h"/>
                                          </p:val>
                                        </p:tav>
                                      </p:tavLst>
                                    </p:anim>
                                    <p:anim to="" calcmode="lin" valueType="num">
                                      <p:cBhvr>
                                        <p:cTn id="27" dur="750" fill="hold">
                                          <p:stCondLst>
                                            <p:cond delay="0"/>
                                          </p:stCondLst>
                                        </p:cTn>
                                        <p:tgtEl>
                                          <p:spTgt spid="20"/>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28" fill="hold">
                            <p:stCondLst>
                              <p:cond delay="3000"/>
                            </p:stCondLst>
                            <p:childTnLst>
                              <p:par>
                                <p:cTn id="29" presetID="10" presetClass="entr" presetSubtype="0" accel="30000" decel="70000" fill="hold" grpId="0" nodeType="afterEffect">
                                  <p:stCondLst>
                                    <p:cond delay="0"/>
                                  </p:stCondLst>
                                  <p:iterate type="wd">
                                    <p:tmPct val="10000"/>
                                  </p:iterate>
                                  <p:childTnLst>
                                    <p:set>
                                      <p:cBhvr>
                                        <p:cTn id="30" dur="1" fill="hold">
                                          <p:stCondLst>
                                            <p:cond delay="0"/>
                                          </p:stCondLst>
                                        </p:cTn>
                                        <p:tgtEl>
                                          <p:spTgt spid="21"/>
                                        </p:tgtEl>
                                        <p:attrNameLst>
                                          <p:attrName>style.visibility</p:attrName>
                                        </p:attrNameLst>
                                      </p:cBhvr>
                                      <p:to>
                                        <p:strVal val="visible"/>
                                      </p:to>
                                    </p:set>
                                    <p:animEffect transition="in" filter="fade">
                                      <p:cBhvr>
                                        <p:cTn id="31" dur="600" decel="100000">
                                          <p:stCondLst>
                                            <p:cond delay="0"/>
                                          </p:stCondLst>
                                        </p:cTn>
                                        <p:tgtEl>
                                          <p:spTgt spid="21"/>
                                        </p:tgtEl>
                                      </p:cBhvr>
                                    </p:animEffect>
                                    <p:anim to="" calcmode="lin" valueType="num">
                                      <p:cBhvr>
                                        <p:cTn id="32" dur="750" fill="hold">
                                          <p:stCondLst>
                                            <p:cond delay="0"/>
                                          </p:stCondLst>
                                        </p:cTn>
                                        <p:tgtEl>
                                          <p:spTgt spid="21"/>
                                        </p:tgtEl>
                                        <p:attrNameLst>
                                          <p:attrName>ppt_h</p:attrName>
                                        </p:attrNameLst>
                                      </p:cBhvr>
                                      <p:tavLst>
                                        <p:tav tm="0">
                                          <p:val>
                                            <p:strVal val="ppt_h*2.1"/>
                                          </p:val>
                                        </p:tav>
                                        <p:tav tm="45000">
                                          <p:val>
                                            <p:strVal val="ppt_h*1.04"/>
                                          </p:val>
                                        </p:tav>
                                        <p:tav tm="100000">
                                          <p:val>
                                            <p:strVal val="#ppt_h"/>
                                          </p:val>
                                        </p:tav>
                                      </p:tavLst>
                                    </p:anim>
                                    <p:anim to="" calcmode="lin" valueType="num">
                                      <p:cBhvr>
                                        <p:cTn id="33" dur="750" fill="hold">
                                          <p:stCondLst>
                                            <p:cond delay="0"/>
                                          </p:stCondLst>
                                        </p:cTn>
                                        <p:tgtEl>
                                          <p:spTgt spid="21"/>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34" fill="hold">
                            <p:stCondLst>
                              <p:cond delay="3750"/>
                            </p:stCondLst>
                            <p:childTnLst>
                              <p:par>
                                <p:cTn id="35" presetID="10" presetClass="entr" presetSubtype="0" accel="30000" decel="70000" fill="hold" grpId="0" nodeType="afterEffect">
                                  <p:stCondLst>
                                    <p:cond delay="0"/>
                                  </p:stCondLst>
                                  <p:iterate type="wd">
                                    <p:tmPct val="10000"/>
                                  </p:iterate>
                                  <p:childTnLst>
                                    <p:set>
                                      <p:cBhvr>
                                        <p:cTn id="36" dur="1" fill="hold">
                                          <p:stCondLst>
                                            <p:cond delay="0"/>
                                          </p:stCondLst>
                                        </p:cTn>
                                        <p:tgtEl>
                                          <p:spTgt spid="22"/>
                                        </p:tgtEl>
                                        <p:attrNameLst>
                                          <p:attrName>style.visibility</p:attrName>
                                        </p:attrNameLst>
                                      </p:cBhvr>
                                      <p:to>
                                        <p:strVal val="visible"/>
                                      </p:to>
                                    </p:set>
                                    <p:animEffect transition="in" filter="fade">
                                      <p:cBhvr>
                                        <p:cTn id="37" dur="600" decel="100000">
                                          <p:stCondLst>
                                            <p:cond delay="0"/>
                                          </p:stCondLst>
                                        </p:cTn>
                                        <p:tgtEl>
                                          <p:spTgt spid="22"/>
                                        </p:tgtEl>
                                      </p:cBhvr>
                                    </p:animEffect>
                                    <p:anim to="" calcmode="lin" valueType="num">
                                      <p:cBhvr>
                                        <p:cTn id="38" dur="750" fill="hold">
                                          <p:stCondLst>
                                            <p:cond delay="0"/>
                                          </p:stCondLst>
                                        </p:cTn>
                                        <p:tgtEl>
                                          <p:spTgt spid="22"/>
                                        </p:tgtEl>
                                        <p:attrNameLst>
                                          <p:attrName>ppt_h</p:attrName>
                                        </p:attrNameLst>
                                      </p:cBhvr>
                                      <p:tavLst>
                                        <p:tav tm="0">
                                          <p:val>
                                            <p:strVal val="ppt_h*2.1"/>
                                          </p:val>
                                        </p:tav>
                                        <p:tav tm="45000">
                                          <p:val>
                                            <p:strVal val="ppt_h*1.04"/>
                                          </p:val>
                                        </p:tav>
                                        <p:tav tm="100000">
                                          <p:val>
                                            <p:strVal val="#ppt_h"/>
                                          </p:val>
                                        </p:tav>
                                      </p:tavLst>
                                    </p:anim>
                                    <p:anim to="" calcmode="lin" valueType="num">
                                      <p:cBhvr>
                                        <p:cTn id="39" dur="750" fill="hold">
                                          <p:stCondLst>
                                            <p:cond delay="0"/>
                                          </p:stCondLst>
                                        </p:cTn>
                                        <p:tgtEl>
                                          <p:spTgt spid="22"/>
                                        </p:tgtEl>
                                        <p:attrNameLst>
                                          <p:attrName>ppt_w</p:attrName>
                                        </p:attrNameLst>
                                      </p:cBhvr>
                                      <p:tavLst>
                                        <p:tav tm="0">
                                          <p:val>
                                            <p:strVal val="ppt_w*2.1"/>
                                          </p:val>
                                        </p:tav>
                                        <p:tav tm="45000">
                                          <p:val>
                                            <p:strVal val="ppt_w*1.04"/>
                                          </p:val>
                                        </p:tav>
                                        <p:tav tm="100000">
                                          <p:val>
                                            <p:strVal val="#ppt_w"/>
                                          </p:val>
                                        </p:tav>
                                      </p:tavLst>
                                    </p:anim>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图片 2" descr="图表, 形状&#10;&#10;描述已自动生成">
            <a:extLst>
              <a:ext uri="{FF2B5EF4-FFF2-40B4-BE49-F238E27FC236}">
                <a16:creationId xmlns:a16="http://schemas.microsoft.com/office/drawing/2014/main" id="{C17A6826-07F0-1EDB-7C15-9E5696937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286" y="0"/>
            <a:ext cx="6858000" cy="6858000"/>
          </a:xfrm>
          <a:prstGeom prst="rect">
            <a:avLst/>
          </a:prstGeom>
        </p:spPr>
      </p:pic>
    </p:spTree>
    <p:extLst>
      <p:ext uri="{BB962C8B-B14F-4D97-AF65-F5344CB8AC3E}">
        <p14:creationId xmlns:p14="http://schemas.microsoft.com/office/powerpoint/2010/main" val="242173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图片 1" descr="图表, 形状&#10;&#10;描述已自动生成">
            <a:extLst>
              <a:ext uri="{FF2B5EF4-FFF2-40B4-BE49-F238E27FC236}">
                <a16:creationId xmlns:a16="http://schemas.microsoft.com/office/drawing/2014/main" id="{DBE6CEA9-7F3F-BF59-55BE-7CB039C51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286" y="0"/>
            <a:ext cx="6858000" cy="6858000"/>
          </a:xfrm>
          <a:prstGeom prst="rect">
            <a:avLst/>
          </a:prstGeom>
        </p:spPr>
      </p:pic>
    </p:spTree>
    <p:extLst>
      <p:ext uri="{BB962C8B-B14F-4D97-AF65-F5344CB8AC3E}">
        <p14:creationId xmlns:p14="http://schemas.microsoft.com/office/powerpoint/2010/main" val="59631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箭头: 五边形 5">
            <a:extLst>
              <a:ext uri="{FF2B5EF4-FFF2-40B4-BE49-F238E27FC236}">
                <a16:creationId xmlns:a16="http://schemas.microsoft.com/office/drawing/2014/main" id="{7E7B4440-C657-7E34-3F8F-DBC48BDE9DAF}"/>
              </a:ext>
            </a:extLst>
          </p:cNvPr>
          <p:cNvSpPr/>
          <p:nvPr/>
        </p:nvSpPr>
        <p:spPr>
          <a:xfrm>
            <a:off x="2526022" y="-1"/>
            <a:ext cx="2518766" cy="575705"/>
          </a:xfrm>
          <a:prstGeom prst="homePlat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函数与映射</a:t>
            </a:r>
          </a:p>
        </p:txBody>
      </p:sp>
      <p:grpSp>
        <p:nvGrpSpPr>
          <p:cNvPr id="14" name="组合 13">
            <a:extLst>
              <a:ext uri="{FF2B5EF4-FFF2-40B4-BE49-F238E27FC236}">
                <a16:creationId xmlns:a16="http://schemas.microsoft.com/office/drawing/2014/main" id="{7C54F1DD-B6EF-1D2E-1422-23ED0CC6E7ED}"/>
              </a:ext>
            </a:extLst>
          </p:cNvPr>
          <p:cNvGrpSpPr/>
          <p:nvPr/>
        </p:nvGrpSpPr>
        <p:grpSpPr>
          <a:xfrm>
            <a:off x="0" y="0"/>
            <a:ext cx="2518766" cy="575704"/>
            <a:chOff x="0" y="0"/>
            <a:chExt cx="2518766" cy="575704"/>
          </a:xfrm>
        </p:grpSpPr>
        <p:sp>
          <p:nvSpPr>
            <p:cNvPr id="4" name="powerpoint template design by DAJU_PPT正版来源小红书大橘PPT微信DAJU_PPT请勿抄袭搬运！盗版必究！">
              <a:extLst>
                <a:ext uri="{FF2B5EF4-FFF2-40B4-BE49-F238E27FC236}">
                  <a16:creationId xmlns:a16="http://schemas.microsoft.com/office/drawing/2014/main" id="{F9285E15-7E85-2B83-11D6-C6A4F445886E}"/>
                </a:ext>
              </a:extLst>
            </p:cNvPr>
            <p:cNvSpPr/>
            <p:nvPr/>
          </p:nvSpPr>
          <p:spPr>
            <a:xfrm>
              <a:off x="0" y="0"/>
              <a:ext cx="2518766" cy="575704"/>
            </a:xfrm>
            <a:prstGeom prst="rect">
              <a:avLst/>
            </a:prstGeom>
            <a:solidFill>
              <a:schemeClr val="accent1"/>
            </a:solidFill>
            <a:ln w="0" cap="flat" cmpd="sng" algn="ctr">
              <a:solidFill>
                <a:schemeClr val="tx1"/>
              </a:solidFill>
              <a:prstDash val="solid"/>
              <a:miter lim="800000"/>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p>
          </p:txBody>
        </p:sp>
        <p:pic>
          <p:nvPicPr>
            <p:cNvPr id="5" name="Picture 3">
              <a:extLst>
                <a:ext uri="{FF2B5EF4-FFF2-40B4-BE49-F238E27FC236}">
                  <a16:creationId xmlns:a16="http://schemas.microsoft.com/office/drawing/2014/main" id="{3063BA31-81EF-6C4E-18A0-F2E82A239C75}"/>
                </a:ext>
              </a:extLst>
            </p:cNvPr>
            <p:cNvPicPr>
              <a:picLocks/>
            </p:cNvPicPr>
            <p:nvPr/>
          </p:nvPicPr>
          <p:blipFill>
            <a:blip r:embed="rId2"/>
            <a:stretch>
              <a:fillRect/>
            </a:stretch>
          </p:blipFill>
          <p:spPr>
            <a:xfrm>
              <a:off x="233568" y="56190"/>
              <a:ext cx="2051629" cy="463325"/>
            </a:xfrm>
            <a:prstGeom prst="rect">
              <a:avLst/>
            </a:prstGeom>
          </p:spPr>
        </p:pic>
      </p:grpSp>
      <p:sp>
        <p:nvSpPr>
          <p:cNvPr id="7" name="箭头: V 形 6">
            <a:extLst>
              <a:ext uri="{FF2B5EF4-FFF2-40B4-BE49-F238E27FC236}">
                <a16:creationId xmlns:a16="http://schemas.microsoft.com/office/drawing/2014/main" id="{CFB32661-CB17-2DD4-8666-DB47F2912E40}"/>
              </a:ext>
            </a:extLst>
          </p:cNvPr>
          <p:cNvSpPr/>
          <p:nvPr/>
        </p:nvSpPr>
        <p:spPr>
          <a:xfrm>
            <a:off x="4836616" y="0"/>
            <a:ext cx="2518767" cy="575705"/>
          </a:xfrm>
          <a:prstGeom prst="chevron">
            <a:avLst/>
          </a:prstGeom>
          <a:solidFill>
            <a:schemeClr val="tx1"/>
          </a:solid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无穷小与无穷大</a:t>
            </a:r>
          </a:p>
        </p:txBody>
      </p:sp>
      <p:sp>
        <p:nvSpPr>
          <p:cNvPr id="8" name="箭头: V 形 7">
            <a:extLst>
              <a:ext uri="{FF2B5EF4-FFF2-40B4-BE49-F238E27FC236}">
                <a16:creationId xmlns:a16="http://schemas.microsoft.com/office/drawing/2014/main" id="{9A3BE688-A345-DB0D-F5FD-1F9D7F851D01}"/>
              </a:ext>
            </a:extLst>
          </p:cNvPr>
          <p:cNvSpPr/>
          <p:nvPr/>
        </p:nvSpPr>
        <p:spPr>
          <a:xfrm>
            <a:off x="9472323" y="-1"/>
            <a:ext cx="2518767" cy="575705"/>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两个重要极限</a:t>
            </a:r>
            <a:endParaRPr lang="en-US" altLang="zh-CN" dirty="0">
              <a:solidFill>
                <a:schemeClr val="tx1"/>
              </a:solidFill>
            </a:endParaRPr>
          </a:p>
        </p:txBody>
      </p:sp>
      <p:sp>
        <p:nvSpPr>
          <p:cNvPr id="9" name="箭头: V 形 8">
            <a:extLst>
              <a:ext uri="{FF2B5EF4-FFF2-40B4-BE49-F238E27FC236}">
                <a16:creationId xmlns:a16="http://schemas.microsoft.com/office/drawing/2014/main" id="{70A31AA8-0F57-68D8-0905-237661E59C18}"/>
              </a:ext>
            </a:extLst>
          </p:cNvPr>
          <p:cNvSpPr/>
          <p:nvPr/>
        </p:nvSpPr>
        <p:spPr>
          <a:xfrm>
            <a:off x="7154471" y="0"/>
            <a:ext cx="2518767" cy="575705"/>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极限运算法则</a:t>
            </a:r>
            <a:endParaRPr lang="en-US" altLang="zh-CN" dirty="0">
              <a:solidFill>
                <a:schemeClr val="tx1"/>
              </a:solidFill>
            </a:endParaRPr>
          </a:p>
        </p:txBody>
      </p:sp>
      <p:sp>
        <p:nvSpPr>
          <p:cNvPr id="2" name="等腰三角形 1">
            <a:extLst>
              <a:ext uri="{FF2B5EF4-FFF2-40B4-BE49-F238E27FC236}">
                <a16:creationId xmlns:a16="http://schemas.microsoft.com/office/drawing/2014/main" id="{BCD9B002-4FD4-0EBA-8C58-279F1E3BCF1C}"/>
              </a:ext>
            </a:extLst>
          </p:cNvPr>
          <p:cNvSpPr/>
          <p:nvPr/>
        </p:nvSpPr>
        <p:spPr>
          <a:xfrm>
            <a:off x="5971966" y="700806"/>
            <a:ext cx="248068" cy="213852"/>
          </a:xfrm>
          <a:prstGeom prst="triangle">
            <a:avLst/>
          </a:prstGeom>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3322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Z_ZOOM_33" val="1"/>
  <p:tag name="Z_HASTEXT" val="1"/>
  <p:tag name="Z_LEFT" val="634.0557"/>
  <p:tag name="Z_TOP" val="297.6463"/>
  <p:tag name="Z_WIDTH" val="292.4786"/>
  <p:tag name="Z_HEIGHT" val="41.19843"/>
  <p:tag name="Z_LINEWEIGHT" val="-2.147484E+09"/>
  <p:tag name="Z_TEXT" val="时间：2022年7月31日"/>
  <p:tag name="Z_FONTCOLOR" val="System.__ComObject"/>
  <p:tag name="Z_FONTNAME" val="民国报纸字体"/>
  <p:tag name="Z_FONTNAMEASCII" val="民国报纸字体"/>
  <p:tag name="Z_NAMECOMPLEXSCRIPT" val="+mn-cs"/>
  <p:tag name="Z_NAMEFAREAST" val="民国报纸字体"/>
  <p:tag name="Z_FONTBOLD" val="msoFalse"/>
  <p:tag name="Z_FONTSIZE" val="28"/>
  <p:tag name="Z_FONTUNDERLINE" val="msoFalse"/>
  <p:tag name="Z_FONTITALIC" val="msoFalse"/>
  <p:tag name="Z_TEXTALIGNMENT" val="ppAlignLeft"/>
  <p:tag name="Z_SPACEBEFORE" val="0"/>
  <p:tag name="Z_SPACEWITHIN" val="1"/>
  <p:tag name="Z_SPACEAFTER" val="0"/>
  <p:tag name="Z_LINERULEBEFORE" val="msoTrue"/>
  <p:tag name="Z_FONTSPACING" val="0"/>
  <p:tag name="Z_MARGINTOP" val="3.6"/>
  <p:tag name="Z_MARGINRIGHT" val="7.2"/>
  <p:tag name="Z_MARGINBOTTOM" val="3.6"/>
  <p:tag name="Z_MARGINLEFT" val="7.2"/>
  <p:tag name="Z_TEXTLINEDASHSTYLE" val="msoLineDashStyleMixed"/>
  <p:tag name="Z_TEXTLINEWEIGHT" val="-2.147484E+09"/>
  <p:tag name="Z_TEXTLINEFORECOLOR" val="System.__ComObject"/>
  <p:tag name="Z_TEXTLINEFILLBACKCOLOR" val="System.__ComObject"/>
  <p:tag name="Z_TEXTLINEFILLTRANSPARENCY" val="0"/>
  <p:tag name="Z_TEXTREFLECTION" val="0"/>
  <p:tag name="Z_TEXTGLOW" val="0"/>
</p:tagLst>
</file>

<file path=ppt/tags/tag2.xml><?xml version="1.0" encoding="utf-8"?>
<p:tagLst xmlns:a="http://schemas.openxmlformats.org/drawingml/2006/main" xmlns:r="http://schemas.openxmlformats.org/officeDocument/2006/relationships" xmlns:p="http://schemas.openxmlformats.org/presentationml/2006/main">
  <p:tag name="Z_ZOOM_30" val="1"/>
  <p:tag name="Z_HASTEXT" val="1"/>
  <p:tag name="Z_LEFT" val="309.9684"/>
  <p:tag name="Z_TOP" val="282.4586"/>
  <p:tag name="Z_WIDTH" val="61.83827"/>
  <p:tag name="Z_HEIGHT" val="61.83827"/>
  <p:tag name="Z_LINEWEIGHT" val="-2.147484E+09"/>
</p:tagLst>
</file>

<file path=ppt/tags/tag3.xml><?xml version="1.0" encoding="utf-8"?>
<p:tagLst xmlns:a="http://schemas.openxmlformats.org/drawingml/2006/main" xmlns:r="http://schemas.openxmlformats.org/officeDocument/2006/relationships" xmlns:p="http://schemas.openxmlformats.org/presentationml/2006/main">
  <p:tag name="Z_ZOOM_23" val="1"/>
  <p:tag name="Z_HASTEXT" val="1"/>
  <p:tag name="Z_LEFT" val="421.329"/>
  <p:tag name="Z_TOP" val="213.2039"/>
  <p:tag name="Z_WIDTH" val="45.84339"/>
  <p:tag name="Z_HEIGHT" val="67.85622"/>
  <p:tag name="Z_LINEWEIGHT" val="-2.147484E+09"/>
  <p:tag name="Z_TEXT" val="T"/>
  <p:tag name="Z_FONTCOLOR" val="System.__ComObject"/>
  <p:tag name="Z_FONTNAME" val="梦源黑体 CN W20"/>
  <p:tag name="Z_FONTNAMEASCII" val="梦源黑体 CN W20"/>
  <p:tag name="Z_NAMECOMPLEXSCRIPT" val="+mn-cs"/>
  <p:tag name="Z_NAMEFAREAST" val="梦源黑体 CN W20"/>
  <p:tag name="Z_FONTBOLD" val="msoFalse"/>
  <p:tag name="Z_FONTSIZE" val="50"/>
  <p:tag name="Z_FONTUNDERLINE" val="msoFalse"/>
  <p:tag name="Z_FONTITALIC" val="msoFalse"/>
  <p:tag name="Z_TEXTALIGNMENT" val="ppAlignLeft"/>
  <p:tag name="Z_SPACEBEFORE" val="0"/>
  <p:tag name="Z_SPACEWITHIN" val="1"/>
  <p:tag name="Z_SPACEAFTER" val="0"/>
  <p:tag name="Z_LINERULEBEFORE" val="msoTrue"/>
  <p:tag name="Z_FONTSPACING" val="0"/>
  <p:tag name="Z_MARGINTOP" val="3.6"/>
  <p:tag name="Z_MARGINRIGHT" val="7.2"/>
  <p:tag name="Z_MARGINBOTTOM" val="3.6"/>
  <p:tag name="Z_MARGINLEFT" val="7.2"/>
  <p:tag name="Z_TEXTLINEDASHSTYLE" val="msoLineDashStyleMixed"/>
  <p:tag name="Z_TEXTLINEWEIGHT" val="-2.147484E+09"/>
  <p:tag name="Z_TEXTLINEFORECOLOR" val="System.__ComObject"/>
  <p:tag name="Z_TEXTLINEFILLBACKCOLOR" val="System.__ComObject"/>
  <p:tag name="Z_TEXTLINEFILLTRANSPARENCY" val="0"/>
  <p:tag name="Z_TEXTREFLECTION" val="0"/>
  <p:tag name="Z_TEXTGLOW" val="0"/>
</p:tagLst>
</file>

<file path=ppt/tags/tag4.xml><?xml version="1.0" encoding="utf-8"?>
<p:tagLst xmlns:a="http://schemas.openxmlformats.org/drawingml/2006/main" xmlns:r="http://schemas.openxmlformats.org/officeDocument/2006/relationships" xmlns:p="http://schemas.openxmlformats.org/presentationml/2006/main">
  <p:tag name="ISLIDE.ICON" val="#400679;#400677;#400677;"/>
</p:tagLst>
</file>

<file path=ppt/tags/tag5.xml><?xml version="1.0" encoding="utf-8"?>
<p:tagLst xmlns:a="http://schemas.openxmlformats.org/drawingml/2006/main" xmlns:r="http://schemas.openxmlformats.org/officeDocument/2006/relationships" xmlns:p="http://schemas.openxmlformats.org/presentationml/2006/main">
  <p:tag name="Z_ZOOM_125" val="1"/>
  <p:tag name="Z_HASTEXT" val="1"/>
  <p:tag name="Z_LEFT" val="362.325"/>
  <p:tag name="Z_TOP" val="101.2176"/>
  <p:tag name="Z_WIDTH" val="449.3619"/>
  <p:tag name="Z_HEIGHT" val="449.3617"/>
  <p:tag name="Z_LINEWEIGHT" val="3.75"/>
  <p:tag name="Z_FONTCOLOR" val="System.__ComObject"/>
  <p:tag name="Z_FONTNAME" val="思源黑体 CN Medium"/>
  <p:tag name="Z_FONTNAMEASCII" val="思源黑体 CN Medium"/>
  <p:tag name="Z_NAMECOMPLEXSCRIPT" val="+mn-cs"/>
  <p:tag name="Z_NAMEFAREAST" val="思源黑体 CN Medium"/>
  <p:tag name="Z_FONTBOLD" val="msoFalse"/>
  <p:tag name="Z_FONTSIZE" val="18"/>
  <p:tag name="Z_FONTUNDERLINE" val="msoFalse"/>
  <p:tag name="Z_FONTITALIC" val="msoFalse"/>
  <p:tag name="Z_TEXTALIGNMENT" val="ppAlignCenter"/>
  <p:tag name="Z_SPACEBEFORE" val="0"/>
  <p:tag name="Z_SPACEWITHIN" val="1"/>
  <p:tag name="Z_SPACEAFTER" val="0"/>
  <p:tag name="Z_LINERULEBEFORE" val="msoTrue"/>
</p:tagLst>
</file>

<file path=ppt/theme/theme1.xml><?xml version="1.0" encoding="utf-8"?>
<a:theme xmlns:a="http://schemas.openxmlformats.org/drawingml/2006/main" name="Office 2013 - 2022 主题">
  <a:themeElements>
    <a:clrScheme name="华南理工大学">
      <a:dk1>
        <a:srgbClr val="0F307C"/>
      </a:dk1>
      <a:lt1>
        <a:sysClr val="window" lastClr="FFFFFF"/>
      </a:lt1>
      <a:dk2>
        <a:srgbClr val="0F307C"/>
      </a:dk2>
      <a:lt2>
        <a:srgbClr val="0E053F"/>
      </a:lt2>
      <a:accent1>
        <a:srgbClr val="0F307C"/>
      </a:accent1>
      <a:accent2>
        <a:srgbClr val="C55A11"/>
      </a:accent2>
      <a:accent3>
        <a:srgbClr val="A5A5A5"/>
      </a:accent3>
      <a:accent4>
        <a:srgbClr val="FFC000"/>
      </a:accent4>
      <a:accent5>
        <a:srgbClr val="5B9BD5"/>
      </a:accent5>
      <a:accent6>
        <a:srgbClr val="70AD47"/>
      </a:accent6>
      <a:hlink>
        <a:srgbClr val="0F307C"/>
      </a:hlink>
      <a:folHlink>
        <a:srgbClr val="0F307C"/>
      </a:folHlink>
    </a:clrScheme>
    <a:fontScheme name="华南理工大学">
      <a:majorFont>
        <a:latin typeface="视觉坊免费素材shijuef.com(龚帆免费体)"/>
        <a:ea typeface="梦源黑体 CN W20"/>
        <a:cs typeface=""/>
      </a:majorFont>
      <a:minorFont>
        <a:latin typeface="Noto Serif CJK SC"/>
        <a:ea typeface="梦源黑体 CN W8"/>
        <a:cs typeface=""/>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1009</TotalTime>
  <Words>1957</Words>
  <Application>Microsoft Office PowerPoint</Application>
  <PresentationFormat>宽屏</PresentationFormat>
  <Paragraphs>262</Paragraphs>
  <Slides>40</Slides>
  <Notes>24</Notes>
  <HiddenSlides>13</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40</vt:i4>
      </vt:variant>
    </vt:vector>
  </HeadingPairs>
  <TitlesOfParts>
    <vt:vector size="59" baseType="lpstr">
      <vt:lpstr>-apple-system</vt:lpstr>
      <vt:lpstr>Noto Serif CJK SC</vt:lpstr>
      <vt:lpstr>Roboto Regular</vt:lpstr>
      <vt:lpstr>等线</vt:lpstr>
      <vt:lpstr>汉仪铸字苏打黑简</vt:lpstr>
      <vt:lpstr>民国报纸字体</vt:lpstr>
      <vt:lpstr>庞门正道粗书体</vt:lpstr>
      <vt:lpstr>视觉坊免费素材shijuef.com(龚帆免费体)</vt:lpstr>
      <vt:lpstr>思源黑体 CN</vt:lpstr>
      <vt:lpstr>思源黑体 CN Medium</vt:lpstr>
      <vt:lpstr>思源宋体 CN Medium</vt:lpstr>
      <vt:lpstr>演示镇魂行楷</vt:lpstr>
      <vt:lpstr>钟齐志莽行书</vt:lpstr>
      <vt:lpstr>字酷堂黄楷体(个人非商业版)</vt:lpstr>
      <vt:lpstr>Arial</vt:lpstr>
      <vt:lpstr>Calibri</vt:lpstr>
      <vt:lpstr>Wingdings</vt:lpstr>
      <vt:lpstr>五经楷书西文篇</vt:lpstr>
      <vt:lpstr>Office 2013 - 2022 主题</vt:lpstr>
      <vt:lpstr>提示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 tbitb</dc:creator>
  <cp:lastModifiedBy>Mike 黄</cp:lastModifiedBy>
  <cp:revision>111</cp:revision>
  <dcterms:created xsi:type="dcterms:W3CDTF">2022-04-30T12:10:32Z</dcterms:created>
  <dcterms:modified xsi:type="dcterms:W3CDTF">2024-09-22T04:00:37Z</dcterms:modified>
</cp:coreProperties>
</file>